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61" r:id="rId3"/>
    <p:sldId id="262" r:id="rId4"/>
    <p:sldId id="263" r:id="rId5"/>
    <p:sldId id="258" r:id="rId6"/>
    <p:sldId id="259" r:id="rId7"/>
    <p:sldId id="257" r:id="rId8"/>
    <p:sldId id="260"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97" autoAdjust="0"/>
    <p:restoredTop sz="57726" autoAdjust="0"/>
  </p:normalViewPr>
  <p:slideViewPr>
    <p:cSldViewPr>
      <p:cViewPr varScale="1">
        <p:scale>
          <a:sx n="74" d="100"/>
          <a:sy n="74" d="100"/>
        </p:scale>
        <p:origin x="-123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338A0CB-DFA4-4C23-8A52-67AC1D0E4E4C}" type="datetimeFigureOut">
              <a:rPr lang="en-GB" smtClean="0"/>
              <a:t>15/02/2016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6D3C48-3725-48C9-BA68-DAE2CB4517E0}" type="slidenum">
              <a:rPr lang="en-GB" smtClean="0"/>
              <a:t>‹#›</a:t>
            </a:fld>
            <a:endParaRPr lang="en-GB"/>
          </a:p>
        </p:txBody>
      </p:sp>
    </p:spTree>
    <p:extLst>
      <p:ext uri="{BB962C8B-B14F-4D97-AF65-F5344CB8AC3E}">
        <p14:creationId xmlns:p14="http://schemas.microsoft.com/office/powerpoint/2010/main" val="3139887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338A0CB-DFA4-4C23-8A52-67AC1D0E4E4C}" type="datetimeFigureOut">
              <a:rPr lang="en-GB" smtClean="0"/>
              <a:t>15/02/2016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6D3C48-3725-48C9-BA68-DAE2CB4517E0}" type="slidenum">
              <a:rPr lang="en-GB" smtClean="0"/>
              <a:t>‹#›</a:t>
            </a:fld>
            <a:endParaRPr lang="en-GB"/>
          </a:p>
        </p:txBody>
      </p:sp>
    </p:spTree>
    <p:extLst>
      <p:ext uri="{BB962C8B-B14F-4D97-AF65-F5344CB8AC3E}">
        <p14:creationId xmlns:p14="http://schemas.microsoft.com/office/powerpoint/2010/main" val="166980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338A0CB-DFA4-4C23-8A52-67AC1D0E4E4C}" type="datetimeFigureOut">
              <a:rPr lang="en-GB" smtClean="0"/>
              <a:t>15/02/2016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6D3C48-3725-48C9-BA68-DAE2CB4517E0}" type="slidenum">
              <a:rPr lang="en-GB" smtClean="0"/>
              <a:t>‹#›</a:t>
            </a:fld>
            <a:endParaRPr lang="en-GB"/>
          </a:p>
        </p:txBody>
      </p:sp>
    </p:spTree>
    <p:extLst>
      <p:ext uri="{BB962C8B-B14F-4D97-AF65-F5344CB8AC3E}">
        <p14:creationId xmlns:p14="http://schemas.microsoft.com/office/powerpoint/2010/main" val="296638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338A0CB-DFA4-4C23-8A52-67AC1D0E4E4C}" type="datetimeFigureOut">
              <a:rPr lang="en-GB" smtClean="0"/>
              <a:t>15/02/2016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6D3C48-3725-48C9-BA68-DAE2CB4517E0}" type="slidenum">
              <a:rPr lang="en-GB" smtClean="0"/>
              <a:t>‹#›</a:t>
            </a:fld>
            <a:endParaRPr lang="en-GB"/>
          </a:p>
        </p:txBody>
      </p:sp>
    </p:spTree>
    <p:extLst>
      <p:ext uri="{BB962C8B-B14F-4D97-AF65-F5344CB8AC3E}">
        <p14:creationId xmlns:p14="http://schemas.microsoft.com/office/powerpoint/2010/main" val="1584119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38A0CB-DFA4-4C23-8A52-67AC1D0E4E4C}" type="datetimeFigureOut">
              <a:rPr lang="en-GB" smtClean="0"/>
              <a:t>15/02/2016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6D3C48-3725-48C9-BA68-DAE2CB4517E0}" type="slidenum">
              <a:rPr lang="en-GB" smtClean="0"/>
              <a:t>‹#›</a:t>
            </a:fld>
            <a:endParaRPr lang="en-GB"/>
          </a:p>
        </p:txBody>
      </p:sp>
    </p:spTree>
    <p:extLst>
      <p:ext uri="{BB962C8B-B14F-4D97-AF65-F5344CB8AC3E}">
        <p14:creationId xmlns:p14="http://schemas.microsoft.com/office/powerpoint/2010/main" val="2882588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338A0CB-DFA4-4C23-8A52-67AC1D0E4E4C}" type="datetimeFigureOut">
              <a:rPr lang="en-GB" smtClean="0"/>
              <a:t>15/02/2016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6D3C48-3725-48C9-BA68-DAE2CB4517E0}" type="slidenum">
              <a:rPr lang="en-GB" smtClean="0"/>
              <a:t>‹#›</a:t>
            </a:fld>
            <a:endParaRPr lang="en-GB"/>
          </a:p>
        </p:txBody>
      </p:sp>
    </p:spTree>
    <p:extLst>
      <p:ext uri="{BB962C8B-B14F-4D97-AF65-F5344CB8AC3E}">
        <p14:creationId xmlns:p14="http://schemas.microsoft.com/office/powerpoint/2010/main" val="1077217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338A0CB-DFA4-4C23-8A52-67AC1D0E4E4C}" type="datetimeFigureOut">
              <a:rPr lang="en-GB" smtClean="0"/>
              <a:t>15/02/2016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16D3C48-3725-48C9-BA68-DAE2CB4517E0}" type="slidenum">
              <a:rPr lang="en-GB" smtClean="0"/>
              <a:t>‹#›</a:t>
            </a:fld>
            <a:endParaRPr lang="en-GB"/>
          </a:p>
        </p:txBody>
      </p:sp>
    </p:spTree>
    <p:extLst>
      <p:ext uri="{BB962C8B-B14F-4D97-AF65-F5344CB8AC3E}">
        <p14:creationId xmlns:p14="http://schemas.microsoft.com/office/powerpoint/2010/main" val="2263516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338A0CB-DFA4-4C23-8A52-67AC1D0E4E4C}" type="datetimeFigureOut">
              <a:rPr lang="en-GB" smtClean="0"/>
              <a:t>15/02/2016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16D3C48-3725-48C9-BA68-DAE2CB4517E0}" type="slidenum">
              <a:rPr lang="en-GB" smtClean="0"/>
              <a:t>‹#›</a:t>
            </a:fld>
            <a:endParaRPr lang="en-GB"/>
          </a:p>
        </p:txBody>
      </p:sp>
    </p:spTree>
    <p:extLst>
      <p:ext uri="{BB962C8B-B14F-4D97-AF65-F5344CB8AC3E}">
        <p14:creationId xmlns:p14="http://schemas.microsoft.com/office/powerpoint/2010/main" val="219736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38A0CB-DFA4-4C23-8A52-67AC1D0E4E4C}" type="datetimeFigureOut">
              <a:rPr lang="en-GB" smtClean="0"/>
              <a:t>15/02/2016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16D3C48-3725-48C9-BA68-DAE2CB4517E0}" type="slidenum">
              <a:rPr lang="en-GB" smtClean="0"/>
              <a:t>‹#›</a:t>
            </a:fld>
            <a:endParaRPr lang="en-GB"/>
          </a:p>
        </p:txBody>
      </p:sp>
    </p:spTree>
    <p:extLst>
      <p:ext uri="{BB962C8B-B14F-4D97-AF65-F5344CB8AC3E}">
        <p14:creationId xmlns:p14="http://schemas.microsoft.com/office/powerpoint/2010/main" val="3531832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38A0CB-DFA4-4C23-8A52-67AC1D0E4E4C}" type="datetimeFigureOut">
              <a:rPr lang="en-GB" smtClean="0"/>
              <a:t>15/02/2016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6D3C48-3725-48C9-BA68-DAE2CB4517E0}" type="slidenum">
              <a:rPr lang="en-GB" smtClean="0"/>
              <a:t>‹#›</a:t>
            </a:fld>
            <a:endParaRPr lang="en-GB"/>
          </a:p>
        </p:txBody>
      </p:sp>
    </p:spTree>
    <p:extLst>
      <p:ext uri="{BB962C8B-B14F-4D97-AF65-F5344CB8AC3E}">
        <p14:creationId xmlns:p14="http://schemas.microsoft.com/office/powerpoint/2010/main" val="3862444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38A0CB-DFA4-4C23-8A52-67AC1D0E4E4C}" type="datetimeFigureOut">
              <a:rPr lang="en-GB" smtClean="0"/>
              <a:t>15/02/2016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6D3C48-3725-48C9-BA68-DAE2CB4517E0}" type="slidenum">
              <a:rPr lang="en-GB" smtClean="0"/>
              <a:t>‹#›</a:t>
            </a:fld>
            <a:endParaRPr lang="en-GB"/>
          </a:p>
        </p:txBody>
      </p:sp>
    </p:spTree>
    <p:extLst>
      <p:ext uri="{BB962C8B-B14F-4D97-AF65-F5344CB8AC3E}">
        <p14:creationId xmlns:p14="http://schemas.microsoft.com/office/powerpoint/2010/main" val="1820237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38A0CB-DFA4-4C23-8A52-67AC1D0E4E4C}" type="datetimeFigureOut">
              <a:rPr lang="en-GB" smtClean="0"/>
              <a:t>15/02/2016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D3C48-3725-48C9-BA68-DAE2CB4517E0}" type="slidenum">
              <a:rPr lang="en-GB" smtClean="0"/>
              <a:t>‹#›</a:t>
            </a:fld>
            <a:endParaRPr lang="en-GB"/>
          </a:p>
        </p:txBody>
      </p:sp>
    </p:spTree>
    <p:extLst>
      <p:ext uri="{BB962C8B-B14F-4D97-AF65-F5344CB8AC3E}">
        <p14:creationId xmlns:p14="http://schemas.microsoft.com/office/powerpoint/2010/main" val="173602470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love-egypt.com/images/painting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3" y="0"/>
            <a:ext cx="9144000" cy="69061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3528" y="476672"/>
            <a:ext cx="5328592" cy="461665"/>
          </a:xfrm>
          <a:prstGeom prst="rect">
            <a:avLst/>
          </a:prstGeom>
          <a:noFill/>
        </p:spPr>
        <p:txBody>
          <a:bodyPr wrap="square" rtlCol="0">
            <a:spAutoFit/>
          </a:bodyPr>
          <a:lstStyle/>
          <a:p>
            <a:r>
              <a:rPr lang="en-GB" sz="2400" b="1" dirty="0" smtClean="0">
                <a:solidFill>
                  <a:schemeClr val="bg1"/>
                </a:solidFill>
              </a:rPr>
              <a:t>My trip to the British museum </a:t>
            </a:r>
            <a:endParaRPr lang="en-GB" sz="2400" b="1" dirty="0">
              <a:solidFill>
                <a:schemeClr val="bg1"/>
              </a:solidFill>
            </a:endParaRPr>
          </a:p>
        </p:txBody>
      </p:sp>
      <p:sp>
        <p:nvSpPr>
          <p:cNvPr id="5" name="TextBox 4"/>
          <p:cNvSpPr txBox="1"/>
          <p:nvPr/>
        </p:nvSpPr>
        <p:spPr>
          <a:xfrm>
            <a:off x="5076056" y="569005"/>
            <a:ext cx="1152128" cy="369332"/>
          </a:xfrm>
          <a:prstGeom prst="rect">
            <a:avLst/>
          </a:prstGeom>
          <a:noFill/>
        </p:spPr>
        <p:txBody>
          <a:bodyPr wrap="square" rtlCol="0">
            <a:spAutoFit/>
          </a:bodyPr>
          <a:lstStyle/>
          <a:p>
            <a:r>
              <a:rPr lang="en-GB" b="1" dirty="0" smtClean="0">
                <a:solidFill>
                  <a:schemeClr val="bg1"/>
                </a:solidFill>
              </a:rPr>
              <a:t>By Louis</a:t>
            </a:r>
            <a:endParaRPr lang="en-GB" b="1" dirty="0">
              <a:solidFill>
                <a:schemeClr val="bg1"/>
              </a:solidFill>
            </a:endParaRPr>
          </a:p>
        </p:txBody>
      </p:sp>
    </p:spTree>
    <p:extLst>
      <p:ext uri="{BB962C8B-B14F-4D97-AF65-F5344CB8AC3E}">
        <p14:creationId xmlns:p14="http://schemas.microsoft.com/office/powerpoint/2010/main" val="42497438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i.telegraph.co.uk/multimedia/archive/02791/BritishMuseum_2791674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506" y="-14356"/>
            <a:ext cx="11146207" cy="76328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1520" y="695638"/>
            <a:ext cx="9649072" cy="369332"/>
          </a:xfrm>
          <a:prstGeom prst="rect">
            <a:avLst/>
          </a:prstGeom>
          <a:noFill/>
        </p:spPr>
        <p:txBody>
          <a:bodyPr wrap="square" rtlCol="0">
            <a:spAutoFit/>
          </a:bodyPr>
          <a:lstStyle/>
          <a:p>
            <a:r>
              <a:rPr lang="en-GB" dirty="0" smtClean="0">
                <a:solidFill>
                  <a:schemeClr val="bg1"/>
                </a:solidFill>
              </a:rPr>
              <a:t>We were expecting to see this beautiful view of the main entrance to the British Museum…</a:t>
            </a:r>
            <a:endParaRPr lang="en-GB" dirty="0">
              <a:solidFill>
                <a:schemeClr val="bg1"/>
              </a:solidFill>
            </a:endParaRPr>
          </a:p>
        </p:txBody>
      </p:sp>
      <p:sp>
        <p:nvSpPr>
          <p:cNvPr id="4" name="Down Arrow 3"/>
          <p:cNvSpPr/>
          <p:nvPr/>
        </p:nvSpPr>
        <p:spPr>
          <a:xfrm>
            <a:off x="4067944" y="1268760"/>
            <a:ext cx="246031"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553482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back entrance to british museu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Image result for back entrance to british museu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data:image/jpeg;base64,/9j/4AAQSkZJRgABAQAAAQABAAD/2wCEAAkGBxMSEhUTExMVFRUXFxoYFxcYGRgZFxoYGBcXFxoXGBgaHSggGBolHRcdITEhJSkrLi4uFx8zODMtNygtLisBCgoKDg0OGxAQGi0lHSUtLS0tLS0tLS0tLS0tLS0tLS0tLS0tLS0tLS0tLS0tLS0tLS0tLS0tLS0tLS0tLS0tLf/AABEIAQIAwwMBIgACEQEDEQH/xAAcAAABBQEBAQAAAAAAAAAAAAAFAAIDBAYBBwj/xABNEAABAwEEBQgGBgcFBwUAAAABAAIRAwQSITEFQVFhcQYTIoGRocHRIzJSkrHwFEJicoLhFSRTorLC0hYzNHPxByWTs8PT4kNEVKPj/8QAGQEAAwEBAQAAAAAAAAAAAAAAAAECAwQF/8QAKREAAgICAgECBgMBAQAAAAAAAAECESExAxJBE1EiMnGR4fBhgdFCI//aAAwDAQACEQMRAD8A036LpiMCSROe8jwUNei1hF0ROcSUTIwbGPR/neqNueAcdivmpQMeNtyItHuMujCHjr6ExiN6uOPRcIjBvaZVKxOEPOouJ2ZMAVuvVbdzGMdsZLjo6g7RdNaNQp+LU2hjTZvcfi8qOz1Rz9Tczs+YTrG4GnR+8f4Hlbx/fuZMo8oD6F/B+P4gFl7MNUnuWh5TPPMuG93/ADAs1ZSdvcpnscNBGiG3ctue4oroofq9f/Mb/GxBrOyQBOOM4/aOxGNFtIs1f/MHxanx/MLk+U0loH6qP8tn8qCWv1swOizMgfUbtRi1t/VG/wCXT/lQK2Dp9TP4Grqgc8zlGL7ekPWbkQdY2K1ytI54dKOgNTjrdsBCq2cdNn3h/EFd5V0waw+4Pi5N7J8AG4DrJ4DzhaPQxHPVM/7tmYHst3lAgwBaDRTprOO2mw4ZYtZ5okOIGbaAbZa6cGRTeSdUG7EdqG2z1DwPwVwD/elp30Hf9NUqw6J4FcnNtHTxeSGs445BXrC70Yn7P8ZQ+0Ygn5zRDRTZpg9nvLJGrLxdg+BsM6sh1qB0kasRs2de9Wn51B9nwKhA+B+ITf8ApKH2dv8AcmcLxGP4h1KyWXLzCcZc4jY1zDBOwTr19SHG1RzdK44yXEOGIGLjGGsZ44LPaSpVnOqVbzSLzyWwReaYLRIIxzxO3GYUeo1KkiulqyQPjCF1cquaDgcIB6QF7EA4xrxXVSkmrA09ZjcARPRGeOeOvihltaL2GGHDWUStDgDiQMG5kD6jdqG2t/SMQcBiurn+TBzcXzEWjKzSKmOLbx+trH3dWEjjsVuo8XYG3yEKnoyxm8brRecX5gXTkWh2Hq5KWzCWNxGNSMMswMNy4ISbk19DraSQesrjztb7vmpLLHN0Jz//ADdr61BZfXtH3f6lPQb0KA+zP7oHiuqGv33ZjIC8pP7p2yT3vGtALKcEb5RH0J3x3uQrR1Aax2qZbHHRYs7MMx8lGtEmbPWaMSamXAsKG0KYxwAxOXFWbLY2vs9VzmgltUwdk3AVXHsXJ8pqrYf1Vv3Kf8qAW1wveswYNzc0fUbqJRnSOFiEfs6X8qyWmHekP3Wf8ti6onNIv0Kovt6QPSGWOvdKu8srfSo1Wmo+7LcOi86z7LSs9Yn+kZ94fEKT/a369HgfFErBJUVanKOze248Kbv5oWn5O2ljqoDSSfo9N0EAdEspEGA4kZheQFehcjD+vN32Gl3MoeSi2NJF201ANI1QGjnC2JLj/d3WkkACNW3UqlWmIzOW7ZwUtrH++yNtnPwd5KF5Malz8pvxlc0uiMTlu8le0Z/dxud3FDyTcGWXgrWiz6M8HeBWZowu/wBY72+arNdlv/NT35cIl0t1RHbKphj4HRaI359ydfv9CsqvruDmgEY9EjCYJGInLXjG3JPsdpp15ALWvwvMLg0zfiQSYgzq2JVg+DBAvSCBmQYzmcOEZqvarJVcwXOgZaXuY6HvDGuwAgASCcJIPeuecZKXZGkWmqGWpga4tJbIgHViAAUlWZQDhe529Ot16evDqSSi2lQPZo62DiOrsEeCH2rM4YdWxXrQ4Xn4j1nb9Z2SqNcidvb8DivR538COThXxA+01G1HdMANa1wulpc5zi27IaJJbmSQBkBhMkxo5hcyibrhLxAIg+vrE4ZZIXbdLUrMxri5kkNxDXPF4gXmlwcYIjIxwVb+3FCB6ZzQDh0MRtMBhicda5OKCirs6ZT8UbShTP6xgfkE+KsUmYUtzCD2NXmdu5egHoGpUmJxLYIMnUJkYKpR5cc48B1B+Iwiq5xmD9UkCOtbJ0ZO2bbT9B7qcNaSehlxMobZbO9oxMcXNHigdo09UuuLLFleILzIiD6wLZ3xOpAm8pbW4C7Sp5R0aROB4Zowxq0eg0nNaOnUZOP1wczxVuw22m2hVYHhznOvC6HOwwOobu9YYcpbc4YWXDaadbUImbwVWpU0m8lwFVoJ9VoDQMADEmctqaw8CeVR6nadONqWfmm060gMaTcMS0NJidSBW29UfeDH4gYG4PVa1s4u3d6xlmbpJuF923puouOMA4ukgdEYTHauWzR9trANqVmEAzF9oxg6mDYq9Rr9RPp2a9lJ7XAhmIIIl7BMZ5Eq1yhD7a5pqUwLggBrnRidfQMrz6lyYqBwPOUw4Ygtc8kHaCGzKtv5N1n+taHHqqO+KXqPyP0y/wAzZG4Oq0ARg4Go8kEGCCBGMhF9GaTpscKtOtRBDBSDvsNgBsOfGQGKy9PkYNdXsp+blYpcjG+1VPBrN+125Lt/I+gatvKaiyoK767HVYDQ5rAXQQcOiTAGPaqreWFmJANR+JiRTaBiYkkjLWqtPkU3WKx9wD4KzS5G0wQTTqGDIl8ZHCeglf8AJXUmdyms4w590bg7LqpIe/lnTBgc+YOYOBBx13SMT3I3T5Nz/wCi0Y6z+QVLSfJRlQABjadS/DnC8cBAxBdE4aoQFFCz8sqZwqMqgRnecZOyLw4zuTqnKyzkepWn521VKzkIY/vRwDPNy67kIAATWdMwYaNvFL+xUCG8q9XMNnaSSvQqDjTpeqHdEOIvBmBBJiSBuicZhYZ/JNrASHFzhtjMcFt6dEup0gQ116gzB0kT0dX5qORXF/QuOyrUoAknxXV2vN4wTHFJWtElY6YptqVQ8udFR0DoU4F46y43uOHUp6mnmhsMpgRib1QHfqaZQbSmiX12ua4MMuLmkObfZLi4xBkAzBnDuWc/sraMQWtETBvCCNsCSFTlJ4bIgkbDS1mNWkaUE84GkmAAJdfMkATlnmZQKycgahJms0DCAWEnhIcJWzZhA+ywdjQiVnYAFjxukbS2Yqn/ALPBheq+6AI7ZlFLLyZp02Npti9J9IWtvEXtsYQDq2LUvhUi03449mBVOTJKp0GAQTVOWzyO5St0Q0fXcZ3nzRNrRG6IAKkpNB7ZU5HaBB0PT13u1dGi6Tcm9cDadyMtYMgoXNEZDsSal7jTQN+g0sTcHaRlwUtKy059QDr/ADVh7iNiV44YhTmyiFtFs4NGWUDad6kbZh7LfdAT+cx9Yd3Ep7akfWHYln3A5TpkTG3xj4KTpbMerfGa4yuAM5J47h1fmn/SRmMsArVe5L+hE4Oxw7xx/JROpu4YzmdswpTadWKjqWkHUe7d5pfD7jz7DDTMZ/McFSc2X7Zd2Zme6OtXb4Lfngqgd0wdU+B81SqiWWy2FDUbIXa1ZoGYUD7S0fWaOsJtoVA+1Uc8s0Tszhcs5P7MD3bvkhlW1UwQbzcxrCvUHeioO3VO4O8knmLK8oruZMcG/wAISU9NsjLd2GPBJax0jN7M9oK00XvdzdV9UhuIcIAxGInWjNULCcgarWPql5DRdbBcQBmdq179L0MuepScAA9px7UpKnQR0Walqa1wvOAyiTH1W7VIzTVEYGrT95qo6csrDSJqSGX2x0Kj73oyIBY0xnmYyWXo6Doe1aTwov8AEBZwi6Rcnk2z+Utnw9MxWrJbWVSHsdeaZg9x7x3LFM0FRw6FqP4WjqxctZyZsMU2ta0sa29hULQcXO3/ADIVdRWFjV2LtI6r2qM96c+ywJvMI2BwOeGrio3xrewcSfJS4sdoeDvXBGsjs4gqGpaaYHSrUR+LzG9N/SVmGdroD8Q344kJdB2SuDSc92GuEyAMp+Z81WtOmLK0GLVTcdjQDJ6nqAaQqgR0PdPiU1xNh3ovhvEhPaG7DkhTrbV1PA3BrY+C5Q0uKdT0/OVA5pu3GDAgtmS1uue5P0ReoGxqw7UnCNSojT9n10bSeoD4kJp5RUrpiy1idUup7f8ANlNcYdy+HYZBMqOOwDBCzyjwwskcajfB5UTuUxEl1kbdHsupkzgcnOAiN+xHQXYIVXHbggvKikalBzGuDXFzIkgD1m6yrTeWTPq06erIUz8CetVrXpxlqDaRpMa2Ze4lrciCAWgYnopqNA3Zjn6GP1q9Gd7wfFMfommM7TR6iCtk6x2cFoaKZMx0QDGBx4K8LIwZMb2BJuvAJWYrRGjKLagJtdI4Ho4kl2qIb3L0OjZX/RqctMtNScDMOvRI1ZqjZaTRUaYb62wcFpqbzGdQ/hYe5mKqNSE8ASkHQYiLzo4XikrdZvSOQ3c3WHdCSqPHSqyW7dgbTFqFyLj6gdIIwcOsOdis7ofQVB9S8aT2hpDiX3YwM6nYDjC0tazkYEk8Q0fAKSwaND3ScNQnHHcNWrHchN2OqRParU1zbrajX46i0xuN0kd67TbDc0rZYOaI6Uydg3ZwBt1pwMDNZy2VHRBbLYykLziMteAnDYCsvbtLS6adUtmJAFVwidQBbE/O1GrSb7oMEXo/hPiprPQGGIHUtIxVWQ27M79MJaZfWfuayq3CZ11vnfmu0GUnvaG2Zzbzuk97GuwxJMkkzvMrT3WzmexV6dIYRq8lWLFZCdHUhOAy9lng1XxY2NyZjwx7goiTPd1EQpadd2BnYfntSbl4DA+owFjsDkduxD3HLgr73m7uQ0GY4JpvyLHgTnKSy0wSZAJgATGsnblkFA5IWlrZvOa3AYEgbdvFDGXOb3Cc9SkYwzEDX8bvihh0lT11We+PNOs9vpmfSMw+0NfXuUfF7lYLGkpfRqs9qm5va0jxQUaGqhoH0ipsgCBs27Pgi77fSIPpGe83fqlTOtrS4C83InVqgePcrskFN0fVA/xFXvXH6Me4Y16hG9Gm1wdbT2Ljq0gjBFgCLHZjTBbeLjfbBOYkOHUtA8YIUWG/l7JAHEoyKXHPaVnyK2XB4KbWYjiEYZyfBHq0vc8bypMzyGRzzlaM1y0Rcn8R+CfGhTZnncnsTjr9ojuupIgLQf2Z95JaUvYmwLZwCYawNymMPBGdH2Y4GANcQD8VLZbJBJROlTA7EkAJ0sPVvOnOO7YhxCLaWxDcsz4IXUGtYyWS46BAADscOk45HaFLVqCBF7qa7yTHHpRsvfEJ1Z0LWPyoiWzJ8oeVNaz1TTDW3YEFwMmQDl3LP1eV1o1VAOAyV/l3RvOnXh8ELbZSPqjLYPJS2NIYeUtpJwrvk7DCiNvtBzfW/eKuMomch7o8lcOjnxmRxJUOZaiA3vrOzFU8ZU7bbVEBxeCBkXO80VbYDGL02z6Ja9xvdKI17Z2cEKYdQU+0OOfeT5qlVD3PF0asdWX+q0n6CZGDRnv3qtX0SGlsAA445bEd0HVgb6JV2D3h5pzbO/7PvN80dp6PEYu7002Jsxe70u7HQCdQqamkjaCI+OK7crD6rh1onUszQcxGrJcbZb0x8E+zFQc5AMJNRziZHRxxyg68s+4La0qZIJvR1BZbkjRuXxvn4LU0TgtUzNkVAFrwS7ZsjUNiKh5yQgVOlhnAHeMUXIU8my4DXZjEhacjBZdy09HFo3gHuT49imUwAkpDSOwrqqiDN/2wAM/RbT/9A/6q7/bYf/GrjiaI+FRXXNGxMLBsWbk0WoocbYa1KnUulkl3RJE4OjG7I1bdahqtOeHafJPryAwDUD3unwUWMGepKTKigTaWEP1DHDrx8E6qwnWB1HzStjumPn5zTnHFXHRD2ZPlPSJOMHEjKMgN5RFmjRrGBCraabJ/E74BaJlKYGwLOeionnttptpND3h4ZMYHpdeqPy2qhU01ZdRqdp8kd5U2W5ZizY4+OK8wcnFJgzZjTlm+37zvBTWblPZ6ZJaH4xneOR37ictyxYiMse6F0VBu70+iGbscs6MEXXThqO/dwVG2cp6VS6TTLonUdd3hsKyXOt3d/kuio0/6FL00O2aQ6eo6qI7B4lM/T9MGeZb7rfNApHyFwuHyAn1QqNTofSDbTWFMMDMC6QBOEYd61WjLGDSwjqy/1275WK5BGbYB9h2r7q9PslAMojhJ64UyxgaG6KszWvMicNfUi9Kk3Yh1A+k/Cr9N2fBax0Zy2RU6Lecbhk5p+OfajYcJyGaCgw/3fiFeq1SDuSm8jigjTtQBdIGWGA+daFcodGipVa68RNNuAvRr2OASc/54q/a3dGmY+oPFLs6Y6yZ3+ztPW4fvf1pIoXbklFlUS/S43rv0ncmV7BU9lRCx1Wkkh3DG72IdiTRatL/VOUtBHz1qsartme/H4Ke0PxbuaPgE04ZjuTkCA9svc5qw/LFK86cx2HzStTvSnh4JjjiqjoloDaTJmTB6Tt27etNo6mTDjk4ZbBqERnis1bsZ4u+K0+ih6Onq6IwiO44hRMqKMty3Yead94+K8geMSvZuW49A/wC87xXj1ZvenxaFLY05dSgIxKnOSifTPrRhtWiBkbgpLPn1KMmVZFOHQmwRLRKlMcF36Td9WjTOGZvnuvR3Jp0jW+qGs+6xo74lIWQ5yBH69TG1rvgF69Sss02ydQw2rx/kP/jqUey74L2Syu9G3gseTZogLQf6Qtk9GG57r2JkmcdavMedpQ//ANw/iNns7vHHqhXWOxWq0ZvZ1h6eZ+r3EI3UDZynrKzrXdMfOxaFzcUpAhpcMMO8+atWtwLKeGojM6iFTe3FXGUS5gGAi8cepCyBSu/MnzSTixn7al77fNJHRh2PJ7dpqs0NNK3V35SJrNjDMOdAInhmEQ5J6etT7TTa+vVc03pDnuIPQdmCYKE2suFOW0nNDQJN5xEERkcP9YXeT9tP0mgWjE1WNxxBDiGkdhPatk23RKR67VeA4YagE1xkq3Ve2XDAHgME1rmnUJyIjxWDRSZnrQfSnrHcUx5Vm0U2c6/ot7AojSbI6LewJpYCwNXxni74lafRjYYwbGx2YLK6VeKYBDRi4ra6Ms96LrL7ruDREnMxJIA6ys5ouLMFyi0i+vTr3afomPeL5cJvDD1Y3jWfLzCr8F9DVeRtWq6qxzSym9jzhdvXnCbk4jPM4jojHJeOcteSlXR1ZtKsWkvpioC2YglzS0/aBbqwxC1hGllCnXgzTx0VE+p0SN/krNVvR+dipVczxTQmMVmgZd1KsiGhLLzlS7eu4EzF7WNUjam9AiR1hJALnndgThsGK4NGt9o9gV9hNwiD0cJExnE7phNY/ilYi/yG/wAfR3h4/cd5L2SyM9GOHmvG+SGFuoH73fTevZrKyaIMZ/msJ7NADaWRaHEazu1A57VNTdipKrRz7mkDCD2hw8FYYwA+qOwLWOjJvIPLoeDx+K07qw3IPUgOaQBkdX3kaAMSHEZJsEysagkEbU+2Wv0LhrMjqLSrFMnafnrXbU8mmcdcYb1UdiYEsWiaJpsJsbSS0Geb2gFJDrFy0DadNtxxusaPWbqaB7KS6PVfsvv+Dk9P6/b8nntjrhpc17HMpvbDrg6ZEg4EmMYzjCdcQrlmt1kZUpOpUqtN1NwcC+uxzTBBhw5kRMaj2xCA064vQ4w2cSNQ8TuV6u6nWvVb4ZULiS0gloZgGtBGcCAIz6lmklmjrTej17RumqNpBfTIdgL2Dpa4iYxAnLMYYLy/SWmLXSqn9Yqug3muaSGxMeqDAygjtXNGaSNCo3mHEy1zHSIDpaCcNxkjZA2olZXutLjfAdTnpDcCDdOsTEYRgVlK4STWjSCUk03k0ui7W6pTZUeIc5jXOwjExjHerRqYqo6qS4nDIZDDMb0udcMZHZ+aGZgrSlbAyAZGE6jhiN/mt/yf0lTs8PqexAAknMYgAEn8153aDOJidXYjmn9ICz2Zry0PMtaGukNzcTJaQcgcjrCzd2qNYNLZ6M3lhZi3CoJ2HAcNq8Z/21aWNor0Jpll2k6HanB78I2EXcR9obU7SPLlj6Vxlio03ERzk3i3f0mye1ZTlRp59rNK8xjBSp3Ghk6yS5zi4klxPwC26tbYnKDVJAWoOieHgh1f1jxRR46PV4IbaR0jxURCRCi3JhxFcXc7pjMY4bEKVzRDiKgI2FVLQlsIUbWWisyD0nzuwecsN5Vd1ocPqk8UQr0g4lxMF2MAZTjtUbaDdp7PzSTE0EOSw/XLP94/wOXtNjjmwOK8Y5O4WuzkZ3j3tK9gsTuh1n4rFqzVgy0u/Wz1fzeasXsSh9vrFte9AzP8vmpfpJmYHb+S0joylss1ji3r8UVJwGGMBZ+paDeaYGe1GqVTotmJgTnsTkCJmV3bE4VZaW5ZH94BQvrkwBdEbBj261JZRJA1nDLfxRF5CSwA9GUKXM0pp482yem4Y3ROCSaeS9ubg20MDR6ouDAahlsSXX/4+e33f+nE48t7X2/B41UKlZl8wu2SlfJJmchBA4orS0Zew1kEmdTQNZMkLI6WylYahL2jcQBxDjHaUdokDotIBxnaT5IdoWjdFasRiy6xm5znAFw3gDXlPCK9RrrwcMTOqZKLA3Oh6z3g3jlHz3K+5h+cEL0IJDRJBMTBzEOnvhGOaA+s7tUT2UZ6vIJG/wDJW+XtQ/RqQ1c4P4aiq6Qga53niVa5Zs/U27nNPbfHis/KK8M89lR1fLxV02YiiKsdE1HMB1yGtMR196qPGK2bwShrx0fnYhtqb0jxRRww+dihq2Ylxw1rJGkgXCvaIHpPwlSiwFWtH2Ih4nCQR3Ik8CjskvJSirLBvHYuGxcOxT6iH0ZFoCqG2qg52QdJ91y9a0bXa+nebkbx1bSNWC8p0SDTtlAtxIdIA14HDivUdEVi6mXvY5jnEktMiJJzClvBTywZpZs1I3n+U+CaJy+P5KbSAmuWiBB2E5jVjuTOZfqc33T/AFLSOjOWyJ7XSMWwDqLt32Vpi2GtgD1R8Fmm0ahmSzAx6rtgPtIrYtLPDYcaRLYGNN51CMnqmrEmEKdORJGPzkp9Hgc43cdnxVD9OO20f+HU/wC4nN08BrYDtDH5++hQBs2gaF1Yocp3/tGf8J3/AHElrZFHi1hp4hsZ/HVjr1onQES28A36xJjLUTnG5DahgQDjIjIHAEcVVpuLjjJjegRom2V1Z5bSEgML3TAnIZnbnBjJQWSj0i67iMjrvZcMNvBbHR9hbZ6RqS03qbMRmREw7f5LO2Hp1SYwxORgY/mr6aIUstFmw0nAy4EDJpMjV+Uojzw2ntPmr9osb6vqgCGgdKQZxn4wnUOTtQib1JuOTnkHjlHesuSk6RcG2rM1aXYyi/KSg6pY3bGgO1YgOk9xJ6kVsnIg1D6StRA2NeCetW+UfJaoKHN0GvrufhALSGgEGXeGOrqOTRpeDzevRJ0fTwwFoed+LAPBVdH6GdWGwbVurZyDtNKw3TTeal+9cpm8JJjEATF0bYlafkvybNOzUmuZcfdBeDneOJnrOSpu1gmzCWTkk26AQCdZxVxvJRuzvPmvSGaF3jqKkGhuPal1YOR503k4NgTm8nGz6oXoZ0NKezQxGSOoJnnjuTrfZPa7zUNXk83YepzvNek/ok/MKN2hLwUvjXsNTZ5ZZtAhlopOaCXNqNIxJ1ic9y3NZl1piJO/wxU9bkoRUZUYcWmYMgHAjPrXbToq0GSQ0z9o+STRSkjJ22r6ZzhgY1jYCoH2moNbY4fmlpehUp1OnAJEYSRhO3j3Kg5x1z1rSImyX6XVxhzInWwnUB7W5RmpVxN9uP2Dsj2lE0rr1RNnHVqozqN90/1JrqtT22+7/wCSiqPMpnOIAnNWp7Y93/ySUDnriAM1Wyy4cFXsjRJRbRzGGqwVAbhJvetlB2RhliqNaiBUqXfVvOuna28Y4YK/JKN/poPuAYXAA0EmfVF3ADAZa5V7RtgZRbSpvm8b1RxGPSMAACc4wndKzlgtrq1SlTvTLgXzsiXHHPI9ZWh0rpB1OvTuAGGFxyyk7jj0St7XdIxr4Ww5ZaQgztPVuU1ziqtiJuAk4nE8TirbZXJyO5M6IL4UMdRnWUhQ4HipmtTgzYoTLoiAOXXmrLLW8fWf7580y4U8MKfZio6bfWGT3dp8039KWkfWPZPgunYusYn2YUObpe0+3+63yUrdM1tbv3B/SoCFyE+zCi07TFX23e43+lQu0zaMYc73Wf0qO4V0MR2YUOOlbV7Z7GeSX6StHtH91KFwpdmFEb9IVzm6eMKCveqRfa10bQDE/wCistEpQlYUUH0abYmm3Ex6ozK5Us1L9mz3QrFso3mEa8xxGI7woKb77Q4axPdKqKTIlgrVKFMOA5pkHWWtz1BSGxUtdOn7oTLTRkEExs3HUQpLM682dYwIjIj5ngUNUCpkf0Oj+zZ2BJSEbkkh0jzvkzZw57y4dBlFxfsjDPqlA7JSNR4DRi9wAE63HBvDHNF9CW2lToWtlSoWvq07rcCZMPkYbyM1ByYJbaqJuhxvtwnDHCZ3TPUtf+iTT2DkvaGPbUc5hLcmjIYRnr7EjTtFSq5raRzi85r4EYEhxgRrAG1bMVQpWvWa5Zp3Y+kWqK1CyFoAwVhlM61MyF3NZmg1rVKxspobwUrDuQAg1KQEnrjWjXigY6BqSDF0thcDztTEduBOuBMvFda7agBOIC4DsSc3cugIA5dSuKYMCr1SgB9Ju5ONIKBpOYUtKoUAI0ghlnst1z2AxGIB9l0nuMhGXIbahcrUXn1XE03bOkJafeEfiTTJkMq2KRie5VKlHm3BxyMNdq4O744cEfrUwMlAaIIIcMCquyCiaKSb9NNPoOaSW4SNY1HshJKmVaPLeS+hG2k1GvmGgERnJJ17IB7lqtF8jmUnh7XvJaZAIEd0FbCz2ClTwY0MH2Q0fyqYWcbT1x4BDlmyShSsrt3ZHintou3HrPkrjaUZOHW3ycngEagesjzUspMrCm7Z2H8l0A+y793zVwE+yPeP9KfP2CeseKWRlPHYfnglf49jvJXBU203fun4Ep3ON2OH4XeARkdlF1Ub+sEJX2+0O0K6XN2kcQfEJnOs9tvaEZAr3t4PWkHK0WtOtp6wmus7fZHYPJFjImlStGGtRANmIaD1BWvogAwHb8U7AhLZT2kDaumzbuxzvNc+j7ne+7zRgVjsFE5gTvo7vte9j3rgs7x9Z59yf4UYCxgpLrGwpG2d+13Xc8Grpsj9R7QPJAWcAlVtIUbzHCBIxHFuIM8QrDbPVnEt7J8U42erqLfdP9SLE2doWm/Ta72hOPelznAKPR1i5phaXSLziMIgHG7EnCTt1p1SlrQSKAUk0UykiwGBcKSSYEjNS4zMrqSQzr0+guJIGOcpFxJAxwTwkkjwM5zTTm0dgTX2VnsNz9kLiSzsRRtFmZ7DewIdaKzhEOIz1nYkktOJknKNpfPruz2lErJVcTiSetJJbtDC1A5KX80kliyhrjh1qCiel87kkkIllgJJJKWBWtfl4qnVSSQhMiJSSSTGf//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152" name="Picture 8" descr="Rear entrance to the British Museum, Montague Place, London WC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1922" y="-21252"/>
            <a:ext cx="5184576" cy="685563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60375" y="692696"/>
            <a:ext cx="2671465" cy="923330"/>
          </a:xfrm>
          <a:prstGeom prst="rect">
            <a:avLst/>
          </a:prstGeom>
          <a:noFill/>
        </p:spPr>
        <p:txBody>
          <a:bodyPr wrap="square" rtlCol="0">
            <a:spAutoFit/>
          </a:bodyPr>
          <a:lstStyle/>
          <a:p>
            <a:r>
              <a:rPr lang="en-GB" dirty="0" smtClean="0"/>
              <a:t>… but instead, we entered through the back door which is less impressive.</a:t>
            </a:r>
            <a:endParaRPr lang="en-GB" dirty="0"/>
          </a:p>
        </p:txBody>
      </p:sp>
      <p:sp>
        <p:nvSpPr>
          <p:cNvPr id="7" name="Right Arrow 6"/>
          <p:cNvSpPr/>
          <p:nvPr/>
        </p:nvSpPr>
        <p:spPr>
          <a:xfrm>
            <a:off x="2987824" y="1154361"/>
            <a:ext cx="720080" cy="3304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63117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521752" y="549605"/>
            <a:ext cx="8064896" cy="1477328"/>
          </a:xfrm>
          <a:prstGeom prst="rect">
            <a:avLst/>
          </a:prstGeom>
          <a:noFill/>
        </p:spPr>
        <p:txBody>
          <a:bodyPr wrap="square" rtlCol="0">
            <a:spAutoFit/>
          </a:bodyPr>
          <a:lstStyle/>
          <a:p>
            <a:r>
              <a:rPr lang="en-GB" dirty="0" smtClean="0">
                <a:solidFill>
                  <a:schemeClr val="bg1"/>
                </a:solidFill>
              </a:rPr>
              <a:t>The first thing we did was to listen to a lecture about  Ancient Egyptians from a woman who worked at the museum. She told us about everything we were going to see on our visit especially all about mummies.</a:t>
            </a:r>
          </a:p>
          <a:p>
            <a:endParaRPr lang="en-GB" dirty="0">
              <a:solidFill>
                <a:schemeClr val="bg1"/>
              </a:solidFill>
            </a:endParaRPr>
          </a:p>
          <a:p>
            <a:endParaRPr lang="en-GB" dirty="0" smtClean="0"/>
          </a:p>
        </p:txBody>
      </p:sp>
      <p:sp>
        <p:nvSpPr>
          <p:cNvPr id="5" name="TextBox 4"/>
          <p:cNvSpPr txBox="1"/>
          <p:nvPr/>
        </p:nvSpPr>
        <p:spPr>
          <a:xfrm>
            <a:off x="594478" y="5445224"/>
            <a:ext cx="7992888" cy="923330"/>
          </a:xfrm>
          <a:prstGeom prst="rect">
            <a:avLst/>
          </a:prstGeom>
          <a:noFill/>
        </p:spPr>
        <p:txBody>
          <a:bodyPr wrap="square" rtlCol="0">
            <a:spAutoFit/>
          </a:bodyPr>
          <a:lstStyle/>
          <a:p>
            <a:r>
              <a:rPr lang="en-GB" dirty="0" smtClean="0">
                <a:solidFill>
                  <a:schemeClr val="bg1"/>
                </a:solidFill>
              </a:rPr>
              <a:t>We saw  the mummy of a girl called Cleopatra.  I felt really weird being next to the mummies because I realised there was a real human being inside and it creeped me out.</a:t>
            </a:r>
            <a:endParaRPr lang="en-GB" dirty="0" smtClean="0">
              <a:solidFill>
                <a:schemeClr val="bg1"/>
              </a:solidFill>
            </a:endParaRPr>
          </a:p>
        </p:txBody>
      </p:sp>
      <p:pic>
        <p:nvPicPr>
          <p:cNvPr id="7170" name="Picture 2" descr="COMPASS Title: Mummy of Cleopatra from Theb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7" y="2057124"/>
            <a:ext cx="2511301" cy="28896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300192" y="2852936"/>
            <a:ext cx="2167773" cy="400110"/>
          </a:xfrm>
          <a:prstGeom prst="rect">
            <a:avLst/>
          </a:prstGeom>
          <a:noFill/>
        </p:spPr>
        <p:txBody>
          <a:bodyPr wrap="none" rtlCol="0">
            <a:spAutoFit/>
          </a:bodyPr>
          <a:lstStyle/>
          <a:p>
            <a:r>
              <a:rPr lang="en-GB" sz="2000" b="1" dirty="0" smtClean="0"/>
              <a:t>Cleopatra Mummy</a:t>
            </a:r>
            <a:endParaRPr lang="en-GB" sz="2000" b="1" dirty="0"/>
          </a:p>
        </p:txBody>
      </p:sp>
      <p:sp>
        <p:nvSpPr>
          <p:cNvPr id="7" name="Left Arrow 6"/>
          <p:cNvSpPr/>
          <p:nvPr/>
        </p:nvSpPr>
        <p:spPr>
          <a:xfrm>
            <a:off x="5580112" y="3052991"/>
            <a:ext cx="576064" cy="20005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823092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pic>
        <p:nvPicPr>
          <p:cNvPr id="3074" name="Picture 2" descr="https://ssztajer.files.wordpress.com/2015/04/5725a59978e30c9d61245f6281ccbc7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1326020"/>
            <a:ext cx="1872208" cy="263459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87624" y="764704"/>
            <a:ext cx="4896544" cy="369332"/>
          </a:xfrm>
          <a:prstGeom prst="rect">
            <a:avLst/>
          </a:prstGeom>
          <a:noFill/>
        </p:spPr>
        <p:txBody>
          <a:bodyPr wrap="square" rtlCol="0">
            <a:spAutoFit/>
          </a:bodyPr>
          <a:lstStyle/>
          <a:p>
            <a:pPr algn="ctr"/>
            <a:r>
              <a:rPr lang="en-GB" dirty="0" smtClean="0">
                <a:solidFill>
                  <a:schemeClr val="bg1"/>
                </a:solidFill>
              </a:rPr>
              <a:t>I also learnt all about the mummification process:</a:t>
            </a:r>
            <a:endParaRPr lang="en-GB" dirty="0">
              <a:solidFill>
                <a:schemeClr val="bg1"/>
              </a:solidFill>
            </a:endParaRPr>
          </a:p>
        </p:txBody>
      </p:sp>
      <p:sp>
        <p:nvSpPr>
          <p:cNvPr id="4" name="TextBox 3"/>
          <p:cNvSpPr txBox="1"/>
          <p:nvPr/>
        </p:nvSpPr>
        <p:spPr>
          <a:xfrm>
            <a:off x="827584" y="4893216"/>
            <a:ext cx="7848872" cy="923330"/>
          </a:xfrm>
          <a:prstGeom prst="rect">
            <a:avLst/>
          </a:prstGeom>
          <a:noFill/>
        </p:spPr>
        <p:txBody>
          <a:bodyPr wrap="square" rtlCol="0">
            <a:spAutoFit/>
          </a:bodyPr>
          <a:lstStyle/>
          <a:p>
            <a:r>
              <a:rPr lang="en-GB" dirty="0" smtClean="0">
                <a:solidFill>
                  <a:schemeClr val="bg1"/>
                </a:solidFill>
              </a:rPr>
              <a:t>Firstly you cover the body in salt and leave to dry. Next you remove the organs and pull the brain through the nose. Finally wrap in bandages and place the body in a sarcophagus. Yuck.</a:t>
            </a:r>
            <a:endParaRPr lang="en-GB" dirty="0">
              <a:solidFill>
                <a:schemeClr val="bg1"/>
              </a:solidFill>
            </a:endParaRPr>
          </a:p>
        </p:txBody>
      </p:sp>
      <p:sp>
        <p:nvSpPr>
          <p:cNvPr id="6" name="TextBox 5"/>
          <p:cNvSpPr txBox="1"/>
          <p:nvPr/>
        </p:nvSpPr>
        <p:spPr>
          <a:xfrm>
            <a:off x="5754089" y="3048348"/>
            <a:ext cx="2771800" cy="461665"/>
          </a:xfrm>
          <a:prstGeom prst="rect">
            <a:avLst/>
          </a:prstGeom>
          <a:noFill/>
        </p:spPr>
        <p:txBody>
          <a:bodyPr wrap="square" rtlCol="0">
            <a:spAutoFit/>
          </a:bodyPr>
          <a:lstStyle/>
          <a:p>
            <a:r>
              <a:rPr lang="en-GB" sz="2400" b="1" dirty="0" smtClean="0"/>
              <a:t>Mummification</a:t>
            </a:r>
            <a:endParaRPr lang="en-GB" sz="2400" b="1" dirty="0"/>
          </a:p>
        </p:txBody>
      </p:sp>
    </p:spTree>
    <p:extLst>
      <p:ext uri="{BB962C8B-B14F-4D97-AF65-F5344CB8AC3E}">
        <p14:creationId xmlns:p14="http://schemas.microsoft.com/office/powerpoint/2010/main" val="80179882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pic>
        <p:nvPicPr>
          <p:cNvPr id="4100" name="Picture 4" descr="http://mediad.publicbroadcasting.net/p/kwmu/files/styles/x_large/public/201410/Amen-Nakht_whole_bod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1556792"/>
            <a:ext cx="3312368" cy="215198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05642" y="692696"/>
            <a:ext cx="5904656" cy="369332"/>
          </a:xfrm>
          <a:prstGeom prst="rect">
            <a:avLst/>
          </a:prstGeom>
          <a:noFill/>
        </p:spPr>
        <p:txBody>
          <a:bodyPr wrap="square" rtlCol="0">
            <a:spAutoFit/>
          </a:bodyPr>
          <a:lstStyle/>
          <a:p>
            <a:pPr algn="ctr"/>
            <a:r>
              <a:rPr lang="en-GB" dirty="0" smtClean="0"/>
              <a:t>Unwrapping the mummies</a:t>
            </a:r>
            <a:endParaRPr lang="en-GB" dirty="0"/>
          </a:p>
        </p:txBody>
      </p:sp>
      <p:sp>
        <p:nvSpPr>
          <p:cNvPr id="4" name="TextBox 3"/>
          <p:cNvSpPr txBox="1"/>
          <p:nvPr/>
        </p:nvSpPr>
        <p:spPr>
          <a:xfrm>
            <a:off x="467544" y="4869160"/>
            <a:ext cx="8208912" cy="1200329"/>
          </a:xfrm>
          <a:prstGeom prst="rect">
            <a:avLst/>
          </a:prstGeom>
          <a:noFill/>
        </p:spPr>
        <p:txBody>
          <a:bodyPr wrap="square" rtlCol="0">
            <a:spAutoFit/>
          </a:bodyPr>
          <a:lstStyle/>
          <a:p>
            <a:r>
              <a:rPr lang="en-GB" dirty="0" smtClean="0">
                <a:solidFill>
                  <a:schemeClr val="bg1"/>
                </a:solidFill>
              </a:rPr>
              <a:t>Some of the mummies had a CT scan. Now people can see the skeletons of the mummies without having to unwrap them. Also scientists have found a way to unwrap the mummies on the computer using the images from these scans and we were able to see this for ourselves.</a:t>
            </a:r>
            <a:endParaRPr lang="en-GB" dirty="0">
              <a:solidFill>
                <a:schemeClr val="bg1"/>
              </a:solidFill>
            </a:endParaRPr>
          </a:p>
        </p:txBody>
      </p:sp>
    </p:spTree>
    <p:extLst>
      <p:ext uri="{BB962C8B-B14F-4D97-AF65-F5344CB8AC3E}">
        <p14:creationId xmlns:p14="http://schemas.microsoft.com/office/powerpoint/2010/main" val="339178776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179512" y="404664"/>
            <a:ext cx="8784976" cy="1200329"/>
          </a:xfrm>
          <a:prstGeom prst="rect">
            <a:avLst/>
          </a:prstGeom>
          <a:noFill/>
        </p:spPr>
        <p:txBody>
          <a:bodyPr wrap="square" rtlCol="0">
            <a:spAutoFit/>
          </a:bodyPr>
          <a:lstStyle/>
          <a:p>
            <a:r>
              <a:rPr lang="en-GB" dirty="0" smtClean="0">
                <a:solidFill>
                  <a:schemeClr val="bg1"/>
                </a:solidFill>
              </a:rPr>
              <a:t>I also saw the Rosetta Stone.  This was a dark stone that had writing on it in three languages. One of them is what we now know as hieroglyphics. The other two are ancient Greek and another language called Demotic.   The people who found the stone could understand Greek and Demotic so it </a:t>
            </a:r>
            <a:r>
              <a:rPr lang="en-GB" dirty="0" err="1" smtClean="0">
                <a:solidFill>
                  <a:schemeClr val="bg1"/>
                </a:solidFill>
              </a:rPr>
              <a:t>it</a:t>
            </a:r>
            <a:r>
              <a:rPr lang="en-GB" dirty="0" smtClean="0">
                <a:solidFill>
                  <a:schemeClr val="bg1"/>
                </a:solidFill>
              </a:rPr>
              <a:t> became the key to understanding hieroglyphics </a:t>
            </a:r>
            <a:r>
              <a:rPr lang="en-GB" dirty="0">
                <a:solidFill>
                  <a:schemeClr val="bg1"/>
                </a:solidFill>
              </a:rPr>
              <a:t>.</a:t>
            </a:r>
          </a:p>
        </p:txBody>
      </p:sp>
      <p:pic>
        <p:nvPicPr>
          <p:cNvPr id="2050" name="Picture 2" descr="http://www.socialstudiesforkids.com/graphics/rosettasto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2132856"/>
            <a:ext cx="2304256" cy="29538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8644" y="5373216"/>
            <a:ext cx="8424936" cy="1200329"/>
          </a:xfrm>
          <a:prstGeom prst="rect">
            <a:avLst/>
          </a:prstGeom>
          <a:noFill/>
        </p:spPr>
        <p:txBody>
          <a:bodyPr wrap="square" rtlCol="0">
            <a:spAutoFit/>
          </a:bodyPr>
          <a:lstStyle/>
          <a:p>
            <a:r>
              <a:rPr lang="en-GB" dirty="0" smtClean="0">
                <a:solidFill>
                  <a:schemeClr val="bg1"/>
                </a:solidFill>
              </a:rPr>
              <a:t>An ancient Egyptian had just left the Rosetta Stone lying around in the desert. They probably had no idea how important it would become. The Rosetta Stone was the only way for us to understand hieroglyphics - although it was  actually talking about taxes (a bit boring!!).</a:t>
            </a:r>
            <a:endParaRPr lang="en-GB" dirty="0">
              <a:solidFill>
                <a:schemeClr val="bg1"/>
              </a:solidFill>
            </a:endParaRPr>
          </a:p>
        </p:txBody>
      </p:sp>
      <p:sp>
        <p:nvSpPr>
          <p:cNvPr id="4" name="TextBox 3"/>
          <p:cNvSpPr txBox="1"/>
          <p:nvPr/>
        </p:nvSpPr>
        <p:spPr>
          <a:xfrm>
            <a:off x="5754089" y="3057254"/>
            <a:ext cx="2771800" cy="461665"/>
          </a:xfrm>
          <a:prstGeom prst="rect">
            <a:avLst/>
          </a:prstGeom>
          <a:noFill/>
        </p:spPr>
        <p:txBody>
          <a:bodyPr wrap="square" rtlCol="0">
            <a:spAutoFit/>
          </a:bodyPr>
          <a:lstStyle/>
          <a:p>
            <a:r>
              <a:rPr lang="en-GB" sz="2400" b="1" dirty="0" smtClean="0"/>
              <a:t>The Rosetta Stone</a:t>
            </a:r>
            <a:endParaRPr lang="en-GB" sz="2400" b="1" dirty="0"/>
          </a:p>
        </p:txBody>
      </p:sp>
    </p:spTree>
    <p:extLst>
      <p:ext uri="{BB962C8B-B14F-4D97-AF65-F5344CB8AC3E}">
        <p14:creationId xmlns:p14="http://schemas.microsoft.com/office/powerpoint/2010/main" val="2656202731"/>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pic>
        <p:nvPicPr>
          <p:cNvPr id="8194" name="Picture 2" descr="http://www.egyptorigins.org/images/ging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340768"/>
            <a:ext cx="4824536" cy="25426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99792" y="664175"/>
            <a:ext cx="4752528" cy="369332"/>
          </a:xfrm>
          <a:prstGeom prst="rect">
            <a:avLst/>
          </a:prstGeom>
          <a:noFill/>
        </p:spPr>
        <p:txBody>
          <a:bodyPr wrap="square" rtlCol="0">
            <a:spAutoFit/>
          </a:bodyPr>
          <a:lstStyle/>
          <a:p>
            <a:r>
              <a:rPr lang="en-GB" dirty="0" smtClean="0">
                <a:solidFill>
                  <a:schemeClr val="bg1"/>
                </a:solidFill>
              </a:rPr>
              <a:t>Ginger the </a:t>
            </a:r>
            <a:r>
              <a:rPr lang="en-GB" dirty="0" err="1">
                <a:solidFill>
                  <a:schemeClr val="bg1"/>
                </a:solidFill>
              </a:rPr>
              <a:t>G</a:t>
            </a:r>
            <a:r>
              <a:rPr lang="en-GB" dirty="0" err="1" smtClean="0">
                <a:solidFill>
                  <a:schemeClr val="bg1"/>
                </a:solidFill>
              </a:rPr>
              <a:t>ebelein</a:t>
            </a:r>
            <a:r>
              <a:rPr lang="en-GB" dirty="0" smtClean="0">
                <a:solidFill>
                  <a:schemeClr val="bg1"/>
                </a:solidFill>
              </a:rPr>
              <a:t> man  </a:t>
            </a:r>
            <a:endParaRPr lang="en-GB" dirty="0">
              <a:solidFill>
                <a:schemeClr val="bg1"/>
              </a:solidFill>
            </a:endParaRPr>
          </a:p>
        </p:txBody>
      </p:sp>
      <p:sp>
        <p:nvSpPr>
          <p:cNvPr id="3" name="TextBox 2"/>
          <p:cNvSpPr txBox="1"/>
          <p:nvPr/>
        </p:nvSpPr>
        <p:spPr>
          <a:xfrm>
            <a:off x="1115616" y="4365104"/>
            <a:ext cx="6840760" cy="2308324"/>
          </a:xfrm>
          <a:prstGeom prst="rect">
            <a:avLst/>
          </a:prstGeom>
          <a:noFill/>
        </p:spPr>
        <p:txBody>
          <a:bodyPr wrap="square" rtlCol="0">
            <a:spAutoFit/>
          </a:bodyPr>
          <a:lstStyle/>
          <a:p>
            <a:r>
              <a:rPr lang="en-GB" dirty="0" smtClean="0"/>
              <a:t>This is a picture of Ginger who was born over 5000 years ago and given to the British Museum 100 years ago. He died in </a:t>
            </a:r>
            <a:r>
              <a:rPr lang="en-GB" dirty="0" err="1" smtClean="0"/>
              <a:t>Gebelein</a:t>
            </a:r>
            <a:r>
              <a:rPr lang="en-GB" dirty="0" smtClean="0"/>
              <a:t> in Egypt but his nickname came from his ginger hair. Before mummification was used to preserve dead bodies, they were left in shallow graves in the sand which helped to keep them fresh for a long time. This is how Ginger survived. If jackals had found his body they would have eaten it and Egyptians believed that if your body was eaten you wouldn’t go to </a:t>
            </a:r>
            <a:r>
              <a:rPr lang="en-GB" smtClean="0"/>
              <a:t>the afterlife.</a:t>
            </a:r>
            <a:endParaRPr lang="en-GB" dirty="0"/>
          </a:p>
        </p:txBody>
      </p:sp>
    </p:spTree>
    <p:extLst>
      <p:ext uri="{BB962C8B-B14F-4D97-AF65-F5344CB8AC3E}">
        <p14:creationId xmlns:p14="http://schemas.microsoft.com/office/powerpoint/2010/main" val="17253437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TotalTime>
  <Words>446</Words>
  <Application>Microsoft Office PowerPoint</Application>
  <PresentationFormat>On-screen Show (4:3)</PresentationFormat>
  <Paragraphs>17</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 &amp; Abigail</dc:creator>
  <cp:lastModifiedBy>Louis &amp; Abigail</cp:lastModifiedBy>
  <cp:revision>14</cp:revision>
  <dcterms:created xsi:type="dcterms:W3CDTF">2016-02-15T17:17:33Z</dcterms:created>
  <dcterms:modified xsi:type="dcterms:W3CDTF">2016-02-15T19:15:37Z</dcterms:modified>
</cp:coreProperties>
</file>