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DCEC2-0880-4239-9C93-2D2E999388EB}" v="187" dt="2018-12-01T13:18:33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al Gandhi" userId="9ecf69953e2744dc" providerId="LiveId" clId="{2B3DCEC2-0880-4239-9C93-2D2E999388EB}"/>
    <pc:docChg chg="undo redo custSel addSld delSld modSld sldOrd">
      <pc:chgData name="Mital Gandhi" userId="9ecf69953e2744dc" providerId="LiveId" clId="{2B3DCEC2-0880-4239-9C93-2D2E999388EB}" dt="2018-12-01T13:18:33.286" v="4182"/>
      <pc:docMkLst>
        <pc:docMk/>
      </pc:docMkLst>
      <pc:sldChg chg="addSp delSp modSp ord modAnim">
        <pc:chgData name="Mital Gandhi" userId="9ecf69953e2744dc" providerId="LiveId" clId="{2B3DCEC2-0880-4239-9C93-2D2E999388EB}" dt="2018-12-01T11:46:07.005" v="4180"/>
        <pc:sldMkLst>
          <pc:docMk/>
          <pc:sldMk cId="4092305779" sldId="256"/>
        </pc:sldMkLst>
        <pc:spChg chg="mod">
          <ac:chgData name="Mital Gandhi" userId="9ecf69953e2744dc" providerId="LiveId" clId="{2B3DCEC2-0880-4239-9C93-2D2E999388EB}" dt="2018-11-05T13:57:05.718" v="3500" actId="20577"/>
          <ac:spMkLst>
            <pc:docMk/>
            <pc:sldMk cId="4092305779" sldId="256"/>
            <ac:spMk id="3" creationId="{9B615C9C-B742-4362-9C7B-AEDA893C2AA2}"/>
          </ac:spMkLst>
        </pc:spChg>
        <pc:spChg chg="add del mod">
          <ac:chgData name="Mital Gandhi" userId="9ecf69953e2744dc" providerId="LiveId" clId="{2B3DCEC2-0880-4239-9C93-2D2E999388EB}" dt="2018-12-01T11:45:45.585" v="4177"/>
          <ac:spMkLst>
            <pc:docMk/>
            <pc:sldMk cId="4092305779" sldId="256"/>
            <ac:spMk id="5" creationId="{2A342D4C-5D21-4F13-94FE-7D0C912F1077}"/>
          </ac:spMkLst>
        </pc:spChg>
        <pc:spChg chg="add del mod">
          <ac:chgData name="Mital Gandhi" userId="9ecf69953e2744dc" providerId="LiveId" clId="{2B3DCEC2-0880-4239-9C93-2D2E999388EB}" dt="2018-12-01T11:45:45.585" v="4177"/>
          <ac:spMkLst>
            <pc:docMk/>
            <pc:sldMk cId="4092305779" sldId="256"/>
            <ac:spMk id="6" creationId="{36FB1A3D-692E-4B51-A0C4-F85FE238B7E7}"/>
          </ac:spMkLst>
        </pc:spChg>
        <pc:spChg chg="add del mod">
          <ac:chgData name="Mital Gandhi" userId="9ecf69953e2744dc" providerId="LiveId" clId="{2B3DCEC2-0880-4239-9C93-2D2E999388EB}" dt="2018-12-01T11:45:46.471" v="4178"/>
          <ac:spMkLst>
            <pc:docMk/>
            <pc:sldMk cId="4092305779" sldId="256"/>
            <ac:spMk id="7" creationId="{466C3755-5745-40AD-AB38-3C5898D74048}"/>
          </ac:spMkLst>
        </pc:spChg>
        <pc:spChg chg="add del mod">
          <ac:chgData name="Mital Gandhi" userId="9ecf69953e2744dc" providerId="LiveId" clId="{2B3DCEC2-0880-4239-9C93-2D2E999388EB}" dt="2018-12-01T11:45:46.471" v="4178"/>
          <ac:spMkLst>
            <pc:docMk/>
            <pc:sldMk cId="4092305779" sldId="256"/>
            <ac:spMk id="8" creationId="{D50BFE83-CA37-43C8-9DDA-8A6929122B91}"/>
          </ac:spMkLst>
        </pc:spChg>
        <pc:spChg chg="add del mod">
          <ac:chgData name="Mital Gandhi" userId="9ecf69953e2744dc" providerId="LiveId" clId="{2B3DCEC2-0880-4239-9C93-2D2E999388EB}" dt="2018-12-01T11:45:52.177" v="4179"/>
          <ac:spMkLst>
            <pc:docMk/>
            <pc:sldMk cId="4092305779" sldId="256"/>
            <ac:spMk id="9" creationId="{C1100487-8672-49C1-AFBC-49FB29739902}"/>
          </ac:spMkLst>
        </pc:spChg>
        <pc:spChg chg="add del mod">
          <ac:chgData name="Mital Gandhi" userId="9ecf69953e2744dc" providerId="LiveId" clId="{2B3DCEC2-0880-4239-9C93-2D2E999388EB}" dt="2018-12-01T11:45:52.177" v="4179"/>
          <ac:spMkLst>
            <pc:docMk/>
            <pc:sldMk cId="4092305779" sldId="256"/>
            <ac:spMk id="10" creationId="{8459FE3C-A65C-4668-B097-2F56322AA8C1}"/>
          </ac:spMkLst>
        </pc:spChg>
        <pc:picChg chg="add mod">
          <ac:chgData name="Mital Gandhi" userId="9ecf69953e2744dc" providerId="LiveId" clId="{2B3DCEC2-0880-4239-9C93-2D2E999388EB}" dt="2018-11-10T07:56:17.216" v="4145"/>
          <ac:picMkLst>
            <pc:docMk/>
            <pc:sldMk cId="4092305779" sldId="256"/>
            <ac:picMk id="4" creationId="{44A8F35F-D213-4E9A-AEB1-F9C7B539897E}"/>
          </ac:picMkLst>
        </pc:picChg>
        <pc:picChg chg="add del mod">
          <ac:chgData name="Mital Gandhi" userId="9ecf69953e2744dc" providerId="LiveId" clId="{2B3DCEC2-0880-4239-9C93-2D2E999388EB}" dt="2018-12-01T11:46:07.005" v="4180"/>
          <ac:picMkLst>
            <pc:docMk/>
            <pc:sldMk cId="4092305779" sldId="256"/>
            <ac:picMk id="4" creationId="{8C28ADE7-40E2-4174-9D72-96B9CCC45D67}"/>
          </ac:picMkLst>
        </pc:picChg>
      </pc:sldChg>
      <pc:sldChg chg="addSp delSp modSp modAnim">
        <pc:chgData name="Mital Gandhi" userId="9ecf69953e2744dc" providerId="LiveId" clId="{2B3DCEC2-0880-4239-9C93-2D2E999388EB}" dt="2018-12-01T11:46:07.005" v="4180"/>
        <pc:sldMkLst>
          <pc:docMk/>
          <pc:sldMk cId="576328821" sldId="257"/>
        </pc:sldMkLst>
        <pc:spChg chg="mod">
          <ac:chgData name="Mital Gandhi" userId="9ecf69953e2744dc" providerId="LiveId" clId="{2B3DCEC2-0880-4239-9C93-2D2E999388EB}" dt="2018-11-02T12:52:47.174" v="3393" actId="5793"/>
          <ac:spMkLst>
            <pc:docMk/>
            <pc:sldMk cId="576328821" sldId="257"/>
            <ac:spMk id="3" creationId="{186F5093-1088-4383-A03D-6AB86D2987EE}"/>
          </ac:spMkLst>
        </pc:spChg>
        <pc:spChg chg="mod">
          <ac:chgData name="Mital Gandhi" userId="9ecf69953e2744dc" providerId="LiveId" clId="{2B3DCEC2-0880-4239-9C93-2D2E999388EB}" dt="2018-11-02T12:52:54.385" v="3415" actId="20577"/>
          <ac:spMkLst>
            <pc:docMk/>
            <pc:sldMk cId="576328821" sldId="257"/>
            <ac:spMk id="5" creationId="{E5840253-86D0-426B-A176-D80933FF71B8}"/>
          </ac:spMkLst>
        </pc:spChg>
        <pc:picChg chg="add mod">
          <ac:chgData name="Mital Gandhi" userId="9ecf69953e2744dc" providerId="LiveId" clId="{2B3DCEC2-0880-4239-9C93-2D2E999388EB}" dt="2018-11-10T07:56:17.216" v="4145"/>
          <ac:picMkLst>
            <pc:docMk/>
            <pc:sldMk cId="576328821" sldId="257"/>
            <ac:picMk id="2" creationId="{CBD84F1F-B685-4FB4-991B-A516ED3ADD64}"/>
          </ac:picMkLst>
        </pc:picChg>
        <pc:picChg chg="add del mod">
          <ac:chgData name="Mital Gandhi" userId="9ecf69953e2744dc" providerId="LiveId" clId="{2B3DCEC2-0880-4239-9C93-2D2E999388EB}" dt="2018-12-01T11:46:07.005" v="4180"/>
          <ac:picMkLst>
            <pc:docMk/>
            <pc:sldMk cId="576328821" sldId="257"/>
            <ac:picMk id="2" creationId="{D6182930-A081-45BF-B2E8-DB4B74BA2208}"/>
          </ac:picMkLst>
        </pc:picChg>
        <pc:inkChg chg="add del">
          <ac:chgData name="Mital Gandhi" userId="9ecf69953e2744dc" providerId="LiveId" clId="{2B3DCEC2-0880-4239-9C93-2D2E999388EB}" dt="2018-11-02T09:48:38.942" v="148"/>
          <ac:inkMkLst>
            <pc:docMk/>
            <pc:sldMk cId="576328821" sldId="257"/>
            <ac:inkMk id="2" creationId="{64F71335-9666-45D5-A679-40ABE802EF79}"/>
          </ac:inkMkLst>
        </pc:inkChg>
        <pc:inkChg chg="add del">
          <ac:chgData name="Mital Gandhi" userId="9ecf69953e2744dc" providerId="LiveId" clId="{2B3DCEC2-0880-4239-9C93-2D2E999388EB}" dt="2018-11-02T09:47:45.997" v="120"/>
          <ac:inkMkLst>
            <pc:docMk/>
            <pc:sldMk cId="576328821" sldId="257"/>
            <ac:inkMk id="4" creationId="{D86F35F0-E530-4CAC-9252-9E8E8B423D3E}"/>
          </ac:inkMkLst>
        </pc:inkChg>
        <pc:inkChg chg="add">
          <ac:chgData name="Mital Gandhi" userId="9ecf69953e2744dc" providerId="LiveId" clId="{2B3DCEC2-0880-4239-9C93-2D2E999388EB}" dt="2018-11-02T09:47:44.159" v="119"/>
          <ac:inkMkLst>
            <pc:docMk/>
            <pc:sldMk cId="576328821" sldId="257"/>
            <ac:inkMk id="6" creationId="{771B7296-E5EC-460B-9846-052470076E68}"/>
          </ac:inkMkLst>
        </pc:inkChg>
        <pc:inkChg chg="add del">
          <ac:chgData name="Mital Gandhi" userId="9ecf69953e2744dc" providerId="LiveId" clId="{2B3DCEC2-0880-4239-9C93-2D2E999388EB}" dt="2018-11-02T09:48:38.615" v="147"/>
          <ac:inkMkLst>
            <pc:docMk/>
            <pc:sldMk cId="576328821" sldId="257"/>
            <ac:inkMk id="7" creationId="{87F37941-3CD1-4AAD-B9B0-E321AD52F802}"/>
          </ac:inkMkLst>
        </pc:inkChg>
        <pc:inkChg chg="add del">
          <ac:chgData name="Mital Gandhi" userId="9ecf69953e2744dc" providerId="LiveId" clId="{2B3DCEC2-0880-4239-9C93-2D2E999388EB}" dt="2018-11-02T09:47:59.065" v="124"/>
          <ac:inkMkLst>
            <pc:docMk/>
            <pc:sldMk cId="576328821" sldId="257"/>
            <ac:inkMk id="8" creationId="{7FB2692B-6D59-446A-9607-633BB3D9DB4C}"/>
          </ac:inkMkLst>
        </pc:inkChg>
        <pc:inkChg chg="add del">
          <ac:chgData name="Mital Gandhi" userId="9ecf69953e2744dc" providerId="LiveId" clId="{2B3DCEC2-0880-4239-9C93-2D2E999388EB}" dt="2018-11-02T09:48:36.599" v="146"/>
          <ac:inkMkLst>
            <pc:docMk/>
            <pc:sldMk cId="576328821" sldId="257"/>
            <ac:inkMk id="9" creationId="{E9C91A0C-F8FE-451C-9447-3A3A57537C89}"/>
          </ac:inkMkLst>
        </pc:inkChg>
        <pc:inkChg chg="add del">
          <ac:chgData name="Mital Gandhi" userId="9ecf69953e2744dc" providerId="LiveId" clId="{2B3DCEC2-0880-4239-9C93-2D2E999388EB}" dt="2018-11-02T09:48:02.634" v="126"/>
          <ac:inkMkLst>
            <pc:docMk/>
            <pc:sldMk cId="576328821" sldId="257"/>
            <ac:inkMk id="10" creationId="{186A4CC7-12D6-4B3E-9A6A-2495297B509B}"/>
          </ac:inkMkLst>
        </pc:inkChg>
        <pc:inkChg chg="add del">
          <ac:chgData name="Mital Gandhi" userId="9ecf69953e2744dc" providerId="LiveId" clId="{2B3DCEC2-0880-4239-9C93-2D2E999388EB}" dt="2018-11-02T09:48:36.312" v="145"/>
          <ac:inkMkLst>
            <pc:docMk/>
            <pc:sldMk cId="576328821" sldId="257"/>
            <ac:inkMk id="11" creationId="{52644D75-FEF5-452D-A340-8E8416E6CB5D}"/>
          </ac:inkMkLst>
        </pc:inkChg>
        <pc:inkChg chg="add del">
          <ac:chgData name="Mital Gandhi" userId="9ecf69953e2744dc" providerId="LiveId" clId="{2B3DCEC2-0880-4239-9C93-2D2E999388EB}" dt="2018-11-02T09:48:06.837" v="128"/>
          <ac:inkMkLst>
            <pc:docMk/>
            <pc:sldMk cId="576328821" sldId="257"/>
            <ac:inkMk id="12" creationId="{DD1D3EFD-3BAC-4797-B356-B720AEBDC7D6}"/>
          </ac:inkMkLst>
        </pc:inkChg>
        <pc:inkChg chg="add del">
          <ac:chgData name="Mital Gandhi" userId="9ecf69953e2744dc" providerId="LiveId" clId="{2B3DCEC2-0880-4239-9C93-2D2E999388EB}" dt="2018-11-02T09:48:35.475" v="144"/>
          <ac:inkMkLst>
            <pc:docMk/>
            <pc:sldMk cId="576328821" sldId="257"/>
            <ac:inkMk id="13" creationId="{60A3EDE3-8375-4D46-B10E-18F3EB73934F}"/>
          </ac:inkMkLst>
        </pc:inkChg>
        <pc:inkChg chg="add del">
          <ac:chgData name="Mital Gandhi" userId="9ecf69953e2744dc" providerId="LiveId" clId="{2B3DCEC2-0880-4239-9C93-2D2E999388EB}" dt="2018-11-02T09:48:11.394" v="130"/>
          <ac:inkMkLst>
            <pc:docMk/>
            <pc:sldMk cId="576328821" sldId="257"/>
            <ac:inkMk id="14" creationId="{39002E90-8740-4522-8D46-5DE0D67132BF}"/>
          </ac:inkMkLst>
        </pc:inkChg>
        <pc:inkChg chg="add del">
          <ac:chgData name="Mital Gandhi" userId="9ecf69953e2744dc" providerId="LiveId" clId="{2B3DCEC2-0880-4239-9C93-2D2E999388EB}" dt="2018-11-02T09:48:35.206" v="143"/>
          <ac:inkMkLst>
            <pc:docMk/>
            <pc:sldMk cId="576328821" sldId="257"/>
            <ac:inkMk id="15" creationId="{0285AFC1-E733-4459-A268-657263DE704D}"/>
          </ac:inkMkLst>
        </pc:inkChg>
        <pc:inkChg chg="add">
          <ac:chgData name="Mital Gandhi" userId="9ecf69953e2744dc" providerId="LiveId" clId="{2B3DCEC2-0880-4239-9C93-2D2E999388EB}" dt="2018-11-02T09:48:11.394" v="130"/>
          <ac:inkMkLst>
            <pc:docMk/>
            <pc:sldMk cId="576328821" sldId="257"/>
            <ac:inkMk id="16" creationId="{5814014E-6B05-4B90-BCCF-A2BEAE4B3C79}"/>
          </ac:inkMkLst>
        </pc:inkChg>
      </pc:sldChg>
      <pc:sldChg chg="addSp delSp modSp modAnim">
        <pc:chgData name="Mital Gandhi" userId="9ecf69953e2744dc" providerId="LiveId" clId="{2B3DCEC2-0880-4239-9C93-2D2E999388EB}" dt="2018-12-01T11:46:07.005" v="4180"/>
        <pc:sldMkLst>
          <pc:docMk/>
          <pc:sldMk cId="2438081539" sldId="258"/>
        </pc:sldMkLst>
        <pc:spChg chg="mod">
          <ac:chgData name="Mital Gandhi" userId="9ecf69953e2744dc" providerId="LiveId" clId="{2B3DCEC2-0880-4239-9C93-2D2E999388EB}" dt="2018-11-02T09:39:24.655" v="27" actId="20577"/>
          <ac:spMkLst>
            <pc:docMk/>
            <pc:sldMk cId="2438081539" sldId="258"/>
            <ac:spMk id="2" creationId="{3649D441-86FB-444D-BA7E-E00E8CEBAE63}"/>
          </ac:spMkLst>
        </pc:spChg>
        <pc:spChg chg="mod">
          <ac:chgData name="Mital Gandhi" userId="9ecf69953e2744dc" providerId="LiveId" clId="{2B3DCEC2-0880-4239-9C93-2D2E999388EB}" dt="2018-11-05T14:28:42.485" v="4057" actId="20577"/>
          <ac:spMkLst>
            <pc:docMk/>
            <pc:sldMk cId="2438081539" sldId="258"/>
            <ac:spMk id="3" creationId="{7892DB69-E60B-4448-8B44-EFB638A3F802}"/>
          </ac:spMkLst>
        </pc:spChg>
        <pc:picChg chg="add del mod">
          <ac:chgData name="Mital Gandhi" userId="9ecf69953e2744dc" providerId="LiveId" clId="{2B3DCEC2-0880-4239-9C93-2D2E999388EB}" dt="2018-12-01T11:46:07.005" v="4180"/>
          <ac:picMkLst>
            <pc:docMk/>
            <pc:sldMk cId="2438081539" sldId="258"/>
            <ac:picMk id="4" creationId="{824336CC-6BCF-402D-B197-F9A8599CBE9B}"/>
          </ac:picMkLst>
        </pc:picChg>
        <pc:picChg chg="add mod">
          <ac:chgData name="Mital Gandhi" userId="9ecf69953e2744dc" providerId="LiveId" clId="{2B3DCEC2-0880-4239-9C93-2D2E999388EB}" dt="2018-11-10T07:56:17.216" v="4145"/>
          <ac:picMkLst>
            <pc:docMk/>
            <pc:sldMk cId="2438081539" sldId="258"/>
            <ac:picMk id="4" creationId="{931C1043-F8B4-40EF-826E-0360BC737960}"/>
          </ac:picMkLst>
        </pc:picChg>
        <pc:picChg chg="mod">
          <ac:chgData name="Mital Gandhi" userId="9ecf69953e2744dc" providerId="LiveId" clId="{2B3DCEC2-0880-4239-9C93-2D2E999388EB}" dt="2018-11-05T13:54:29.047" v="3489" actId="1076"/>
          <ac:picMkLst>
            <pc:docMk/>
            <pc:sldMk cId="2438081539" sldId="258"/>
            <ac:picMk id="6" creationId="{ACAFAA87-850C-4C38-A753-058B7E3DDD94}"/>
          </ac:picMkLst>
        </pc:picChg>
        <pc:inkChg chg="add del">
          <ac:chgData name="Mital Gandhi" userId="9ecf69953e2744dc" providerId="LiveId" clId="{2B3DCEC2-0880-4239-9C93-2D2E999388EB}" dt="2018-11-05T14:03:26.787" v="3600"/>
          <ac:inkMkLst>
            <pc:docMk/>
            <pc:sldMk cId="2438081539" sldId="258"/>
            <ac:inkMk id="4" creationId="{9ABA022C-0CB4-47DD-8EC9-62F120AC68A6}"/>
          </ac:inkMkLst>
        </pc:inkChg>
        <pc:inkChg chg="add del">
          <ac:chgData name="Mital Gandhi" userId="9ecf69953e2744dc" providerId="LiveId" clId="{2B3DCEC2-0880-4239-9C93-2D2E999388EB}" dt="2018-11-05T14:04:06.696" v="3630"/>
          <ac:inkMkLst>
            <pc:docMk/>
            <pc:sldMk cId="2438081539" sldId="258"/>
            <ac:inkMk id="5" creationId="{744817E1-0A7F-43E4-8638-B905B92364A9}"/>
          </ac:inkMkLst>
        </pc:inkChg>
        <pc:inkChg chg="add del">
          <ac:chgData name="Mital Gandhi" userId="9ecf69953e2744dc" providerId="LiveId" clId="{2B3DCEC2-0880-4239-9C93-2D2E999388EB}" dt="2018-11-05T14:04:06.089" v="3629"/>
          <ac:inkMkLst>
            <pc:docMk/>
            <pc:sldMk cId="2438081539" sldId="258"/>
            <ac:inkMk id="7" creationId="{6F81BA06-273B-4B5F-AA39-E84FB4555465}"/>
          </ac:inkMkLst>
        </pc:inkChg>
        <pc:inkChg chg="add del">
          <ac:chgData name="Mital Gandhi" userId="9ecf69953e2744dc" providerId="LiveId" clId="{2B3DCEC2-0880-4239-9C93-2D2E999388EB}" dt="2018-11-05T14:04:05.790" v="3628"/>
          <ac:inkMkLst>
            <pc:docMk/>
            <pc:sldMk cId="2438081539" sldId="258"/>
            <ac:inkMk id="8" creationId="{27E5BCC2-ADBB-4BF8-8559-8D068D6A3A14}"/>
          </ac:inkMkLst>
        </pc:inkChg>
        <pc:inkChg chg="add del">
          <ac:chgData name="Mital Gandhi" userId="9ecf69953e2744dc" providerId="LiveId" clId="{2B3DCEC2-0880-4239-9C93-2D2E999388EB}" dt="2018-11-05T14:04:05.534" v="3627"/>
          <ac:inkMkLst>
            <pc:docMk/>
            <pc:sldMk cId="2438081539" sldId="258"/>
            <ac:inkMk id="9" creationId="{6CFA3CC4-AA97-490A-BAF3-8D928AE17E94}"/>
          </ac:inkMkLst>
        </pc:inkChg>
        <pc:inkChg chg="add del">
          <ac:chgData name="Mital Gandhi" userId="9ecf69953e2744dc" providerId="LiveId" clId="{2B3DCEC2-0880-4239-9C93-2D2E999388EB}" dt="2018-11-05T14:04:05.242" v="3626"/>
          <ac:inkMkLst>
            <pc:docMk/>
            <pc:sldMk cId="2438081539" sldId="258"/>
            <ac:inkMk id="10" creationId="{866930CC-A506-4460-B59F-BFA82344FDC4}"/>
          </ac:inkMkLst>
        </pc:inkChg>
        <pc:inkChg chg="add del">
          <ac:chgData name="Mital Gandhi" userId="9ecf69953e2744dc" providerId="LiveId" clId="{2B3DCEC2-0880-4239-9C93-2D2E999388EB}" dt="2018-11-05T14:04:04.962" v="3625"/>
          <ac:inkMkLst>
            <pc:docMk/>
            <pc:sldMk cId="2438081539" sldId="258"/>
            <ac:inkMk id="11" creationId="{A69525CA-C596-40B7-838B-1C631971C0F7}"/>
          </ac:inkMkLst>
        </pc:inkChg>
        <pc:inkChg chg="add del">
          <ac:chgData name="Mital Gandhi" userId="9ecf69953e2744dc" providerId="LiveId" clId="{2B3DCEC2-0880-4239-9C93-2D2E999388EB}" dt="2018-11-05T14:04:04.673" v="3624"/>
          <ac:inkMkLst>
            <pc:docMk/>
            <pc:sldMk cId="2438081539" sldId="258"/>
            <ac:inkMk id="12" creationId="{975F0317-659E-4F93-B40D-5616CBC70ED4}"/>
          </ac:inkMkLst>
        </pc:inkChg>
        <pc:inkChg chg="add del">
          <ac:chgData name="Mital Gandhi" userId="9ecf69953e2744dc" providerId="LiveId" clId="{2B3DCEC2-0880-4239-9C93-2D2E999388EB}" dt="2018-11-05T14:04:04.413" v="3623"/>
          <ac:inkMkLst>
            <pc:docMk/>
            <pc:sldMk cId="2438081539" sldId="258"/>
            <ac:inkMk id="13" creationId="{151474B8-A28F-4B96-8BB8-226394F0D83B}"/>
          </ac:inkMkLst>
        </pc:inkChg>
        <pc:inkChg chg="add del">
          <ac:chgData name="Mital Gandhi" userId="9ecf69953e2744dc" providerId="LiveId" clId="{2B3DCEC2-0880-4239-9C93-2D2E999388EB}" dt="2018-11-05T14:04:04.115" v="3622"/>
          <ac:inkMkLst>
            <pc:docMk/>
            <pc:sldMk cId="2438081539" sldId="258"/>
            <ac:inkMk id="14" creationId="{00C13DE2-5049-4A6B-8349-C7CBA06FC252}"/>
          </ac:inkMkLst>
        </pc:inkChg>
        <pc:inkChg chg="add del">
          <ac:chgData name="Mital Gandhi" userId="9ecf69953e2744dc" providerId="LiveId" clId="{2B3DCEC2-0880-4239-9C93-2D2E999388EB}" dt="2018-11-05T14:04:03.848" v="3621"/>
          <ac:inkMkLst>
            <pc:docMk/>
            <pc:sldMk cId="2438081539" sldId="258"/>
            <ac:inkMk id="15" creationId="{49E9A117-322D-4D39-9053-C12FF296194E}"/>
          </ac:inkMkLst>
        </pc:inkChg>
        <pc:inkChg chg="add del">
          <ac:chgData name="Mital Gandhi" userId="9ecf69953e2744dc" providerId="LiveId" clId="{2B3DCEC2-0880-4239-9C93-2D2E999388EB}" dt="2018-11-05T14:04:03.506" v="3620"/>
          <ac:inkMkLst>
            <pc:docMk/>
            <pc:sldMk cId="2438081539" sldId="258"/>
            <ac:inkMk id="16" creationId="{30A0581A-30D7-4F8F-83FD-E12E72853E19}"/>
          </ac:inkMkLst>
        </pc:inkChg>
        <pc:inkChg chg="add del">
          <ac:chgData name="Mital Gandhi" userId="9ecf69953e2744dc" providerId="LiveId" clId="{2B3DCEC2-0880-4239-9C93-2D2E999388EB}" dt="2018-11-05T14:04:03.219" v="3619"/>
          <ac:inkMkLst>
            <pc:docMk/>
            <pc:sldMk cId="2438081539" sldId="258"/>
            <ac:inkMk id="17" creationId="{4D5FB41E-C1DF-4C35-8822-025767C4F2F2}"/>
          </ac:inkMkLst>
        </pc:inkChg>
        <pc:inkChg chg="add del">
          <ac:chgData name="Mital Gandhi" userId="9ecf69953e2744dc" providerId="LiveId" clId="{2B3DCEC2-0880-4239-9C93-2D2E999388EB}" dt="2018-11-05T14:04:02.921" v="3618"/>
          <ac:inkMkLst>
            <pc:docMk/>
            <pc:sldMk cId="2438081539" sldId="258"/>
            <ac:inkMk id="18" creationId="{A97CDFD7-077C-4D8E-9CDF-9C92CFE4BA64}"/>
          </ac:inkMkLst>
        </pc:inkChg>
        <pc:inkChg chg="add del">
          <ac:chgData name="Mital Gandhi" userId="9ecf69953e2744dc" providerId="LiveId" clId="{2B3DCEC2-0880-4239-9C93-2D2E999388EB}" dt="2018-11-05T14:04:02.661" v="3617"/>
          <ac:inkMkLst>
            <pc:docMk/>
            <pc:sldMk cId="2438081539" sldId="258"/>
            <ac:inkMk id="19" creationId="{B25A4B63-5036-4E87-A3A1-727E7B45A5E2}"/>
          </ac:inkMkLst>
        </pc:inkChg>
        <pc:inkChg chg="add del">
          <ac:chgData name="Mital Gandhi" userId="9ecf69953e2744dc" providerId="LiveId" clId="{2B3DCEC2-0880-4239-9C93-2D2E999388EB}" dt="2018-11-05T14:04:02.394" v="3616"/>
          <ac:inkMkLst>
            <pc:docMk/>
            <pc:sldMk cId="2438081539" sldId="258"/>
            <ac:inkMk id="20" creationId="{BA62FDA7-7467-45E7-B927-BA4436F8565C}"/>
          </ac:inkMkLst>
        </pc:inkChg>
      </pc:sldChg>
      <pc:sldChg chg="addSp delSp modSp ord delAnim modAnim modNotesTx">
        <pc:chgData name="Mital Gandhi" userId="9ecf69953e2744dc" providerId="LiveId" clId="{2B3DCEC2-0880-4239-9C93-2D2E999388EB}" dt="2018-12-01T13:18:33.286" v="4182"/>
        <pc:sldMkLst>
          <pc:docMk/>
          <pc:sldMk cId="3765200966" sldId="259"/>
        </pc:sldMkLst>
        <pc:spChg chg="mod">
          <ac:chgData name="Mital Gandhi" userId="9ecf69953e2744dc" providerId="LiveId" clId="{2B3DCEC2-0880-4239-9C93-2D2E999388EB}" dt="2018-11-02T09:38:23.855" v="1" actId="14100"/>
          <ac:spMkLst>
            <pc:docMk/>
            <pc:sldMk cId="3765200966" sldId="259"/>
            <ac:spMk id="2" creationId="{2A0D67BB-8B1A-4567-B0F7-BE15AF777970}"/>
          </ac:spMkLst>
        </pc:spChg>
        <pc:spChg chg="mod">
          <ac:chgData name="Mital Gandhi" userId="9ecf69953e2744dc" providerId="LiveId" clId="{2B3DCEC2-0880-4239-9C93-2D2E999388EB}" dt="2018-11-05T14:29:38.436" v="4058" actId="313"/>
          <ac:spMkLst>
            <pc:docMk/>
            <pc:sldMk cId="3765200966" sldId="259"/>
            <ac:spMk id="3" creationId="{E6D1DAEC-BE35-4083-BF97-1439E4E1CEC0}"/>
          </ac:spMkLst>
        </pc:spChg>
        <pc:spChg chg="add del mod">
          <ac:chgData name="Mital Gandhi" userId="9ecf69953e2744dc" providerId="LiveId" clId="{2B3DCEC2-0880-4239-9C93-2D2E999388EB}" dt="2018-11-03T13:45:59.600" v="3423" actId="478"/>
          <ac:spMkLst>
            <pc:docMk/>
            <pc:sldMk cId="3765200966" sldId="259"/>
            <ac:spMk id="5" creationId="{404A88F7-17E5-46D8-B3C8-4D9C43E73EB4}"/>
          </ac:spMkLst>
        </pc:spChg>
        <pc:spChg chg="add del mod">
          <ac:chgData name="Mital Gandhi" userId="9ecf69953e2744dc" providerId="LiveId" clId="{2B3DCEC2-0880-4239-9C93-2D2E999388EB}" dt="2018-12-01T13:18:33.286" v="4182"/>
          <ac:spMkLst>
            <pc:docMk/>
            <pc:sldMk cId="3765200966" sldId="259"/>
            <ac:spMk id="7" creationId="{0A6DB270-2283-4D4F-91D3-3D5D9B46E1C7}"/>
          </ac:spMkLst>
        </pc:spChg>
        <pc:spChg chg="add del mod">
          <ac:chgData name="Mital Gandhi" userId="9ecf69953e2744dc" providerId="LiveId" clId="{2B3DCEC2-0880-4239-9C93-2D2E999388EB}" dt="2018-11-03T13:46:24.795" v="3425" actId="478"/>
          <ac:spMkLst>
            <pc:docMk/>
            <pc:sldMk cId="3765200966" sldId="259"/>
            <ac:spMk id="8" creationId="{2F41DE02-65CD-4EFA-99B4-4011D4DD7DE1}"/>
          </ac:spMkLst>
        </pc:spChg>
        <pc:spChg chg="add del mod">
          <ac:chgData name="Mital Gandhi" userId="9ecf69953e2744dc" providerId="LiveId" clId="{2B3DCEC2-0880-4239-9C93-2D2E999388EB}" dt="2018-11-05T21:39:51.216" v="4142"/>
          <ac:spMkLst>
            <pc:docMk/>
            <pc:sldMk cId="3765200966" sldId="259"/>
            <ac:spMk id="10" creationId="{FB9991DB-8857-44F6-80F2-D08524BB202B}"/>
          </ac:spMkLst>
        </pc:spChg>
        <pc:picChg chg="add del mod">
          <ac:chgData name="Mital Gandhi" userId="9ecf69953e2744dc" providerId="LiveId" clId="{2B3DCEC2-0880-4239-9C93-2D2E999388EB}" dt="2018-12-01T11:46:34.315" v="4181" actId="478"/>
          <ac:picMkLst>
            <pc:docMk/>
            <pc:sldMk cId="3765200966" sldId="259"/>
            <ac:picMk id="4" creationId="{546D09E4-BA94-46FD-A4D8-8E291678E7E1}"/>
          </ac:picMkLst>
        </pc:picChg>
        <pc:picChg chg="add mod">
          <ac:chgData name="Mital Gandhi" userId="9ecf69953e2744dc" providerId="LiveId" clId="{2B3DCEC2-0880-4239-9C93-2D2E999388EB}" dt="2018-11-10T07:56:17.216" v="4145"/>
          <ac:picMkLst>
            <pc:docMk/>
            <pc:sldMk cId="3765200966" sldId="259"/>
            <ac:picMk id="5" creationId="{9B75B288-F85A-49CA-BEE1-5486C9DA6008}"/>
          </ac:picMkLst>
        </pc:picChg>
        <pc:picChg chg="add del mod">
          <ac:chgData name="Mital Gandhi" userId="9ecf69953e2744dc" providerId="LiveId" clId="{2B3DCEC2-0880-4239-9C93-2D2E999388EB}" dt="2018-12-01T11:46:07.005" v="4180"/>
          <ac:picMkLst>
            <pc:docMk/>
            <pc:sldMk cId="3765200966" sldId="259"/>
            <ac:picMk id="5" creationId="{DF4C097D-B01F-4A22-8AAE-151E4CE9AE08}"/>
          </ac:picMkLst>
        </pc:picChg>
        <pc:picChg chg="add del">
          <ac:chgData name="Mital Gandhi" userId="9ecf69953e2744dc" providerId="LiveId" clId="{2B3DCEC2-0880-4239-9C93-2D2E999388EB}" dt="2018-11-03T13:46:42.352" v="3430" actId="478"/>
          <ac:picMkLst>
            <pc:docMk/>
            <pc:sldMk cId="3765200966" sldId="259"/>
            <ac:picMk id="6" creationId="{03C41B27-9A9B-468A-B6C7-240D5DF8D9ED}"/>
          </ac:picMkLst>
        </pc:picChg>
        <pc:picChg chg="add mod">
          <ac:chgData name="Mital Gandhi" userId="9ecf69953e2744dc" providerId="LiveId" clId="{2B3DCEC2-0880-4239-9C93-2D2E999388EB}" dt="2018-12-01T13:18:33.286" v="4182"/>
          <ac:picMkLst>
            <pc:docMk/>
            <pc:sldMk cId="3765200966" sldId="259"/>
            <ac:picMk id="8" creationId="{8CC4157C-F57B-466C-9EB6-977B4198B7F4}"/>
          </ac:picMkLst>
        </pc:picChg>
        <pc:inkChg chg="add del">
          <ac:chgData name="Mital Gandhi" userId="9ecf69953e2744dc" providerId="LiveId" clId="{2B3DCEC2-0880-4239-9C93-2D2E999388EB}" dt="2018-11-05T14:02:45.977" v="3594"/>
          <ac:inkMkLst>
            <pc:docMk/>
            <pc:sldMk cId="3765200966" sldId="259"/>
            <ac:inkMk id="4" creationId="{D6036BA4-14C4-4DD3-A546-26F1D83E1EFB}"/>
          </ac:inkMkLst>
        </pc:inkChg>
        <pc:inkChg chg="add del">
          <ac:chgData name="Mital Gandhi" userId="9ecf69953e2744dc" providerId="LiveId" clId="{2B3DCEC2-0880-4239-9C93-2D2E999388EB}" dt="2018-11-05T14:02:45.400" v="3593"/>
          <ac:inkMkLst>
            <pc:docMk/>
            <pc:sldMk cId="3765200966" sldId="259"/>
            <ac:inkMk id="5" creationId="{60FAF417-642C-4E20-AA5A-C226DE863570}"/>
          </ac:inkMkLst>
        </pc:inkChg>
        <pc:inkChg chg="add del">
          <ac:chgData name="Mital Gandhi" userId="9ecf69953e2744dc" providerId="LiveId" clId="{2B3DCEC2-0880-4239-9C93-2D2E999388EB}" dt="2018-11-05T14:02:44.852" v="3592"/>
          <ac:inkMkLst>
            <pc:docMk/>
            <pc:sldMk cId="3765200966" sldId="259"/>
            <ac:inkMk id="6" creationId="{80D57B1E-BAC8-482F-B94D-1A6CA0CBB229}"/>
          </ac:inkMkLst>
        </pc:inkChg>
        <pc:inkChg chg="add del">
          <ac:chgData name="Mital Gandhi" userId="9ecf69953e2744dc" providerId="LiveId" clId="{2B3DCEC2-0880-4239-9C93-2D2E999388EB}" dt="2018-11-05T14:02:39.790" v="3590"/>
          <ac:inkMkLst>
            <pc:docMk/>
            <pc:sldMk cId="3765200966" sldId="259"/>
            <ac:inkMk id="7" creationId="{2493630E-FA2E-47A6-9BE1-DACCDCC586B2}"/>
          </ac:inkMkLst>
        </pc:inkChg>
        <pc:inkChg chg="add del">
          <ac:chgData name="Mital Gandhi" userId="9ecf69953e2744dc" providerId="LiveId" clId="{2B3DCEC2-0880-4239-9C93-2D2E999388EB}" dt="2018-11-05T14:02:44.275" v="3591"/>
          <ac:inkMkLst>
            <pc:docMk/>
            <pc:sldMk cId="3765200966" sldId="259"/>
            <ac:inkMk id="8" creationId="{82C2252D-0EB2-470A-9DB6-5FFA81AC673C}"/>
          </ac:inkMkLst>
        </pc:inkChg>
        <pc:inkChg chg="add">
          <ac:chgData name="Mital Gandhi" userId="9ecf69953e2744dc" providerId="LiveId" clId="{2B3DCEC2-0880-4239-9C93-2D2E999388EB}" dt="2018-11-05T14:02:39.790" v="3590"/>
          <ac:inkMkLst>
            <pc:docMk/>
            <pc:sldMk cId="3765200966" sldId="259"/>
            <ac:inkMk id="9" creationId="{1F417D4B-9453-444D-9767-EC965A9124F0}"/>
          </ac:inkMkLst>
        </pc:inkChg>
        <pc:inkChg chg="add del">
          <ac:chgData name="Mital Gandhi" userId="9ecf69953e2744dc" providerId="LiveId" clId="{2B3DCEC2-0880-4239-9C93-2D2E999388EB}" dt="2018-11-05T14:04:08.001" v="3634"/>
          <ac:inkMkLst>
            <pc:docMk/>
            <pc:sldMk cId="3765200966" sldId="259"/>
            <ac:inkMk id="11" creationId="{3E5E1FEB-9FC9-476D-8D19-22D89A4CAB22}"/>
          </ac:inkMkLst>
        </pc:inkChg>
      </pc:sldChg>
      <pc:sldChg chg="addSp delSp modSp ord modAnim">
        <pc:chgData name="Mital Gandhi" userId="9ecf69953e2744dc" providerId="LiveId" clId="{2B3DCEC2-0880-4239-9C93-2D2E999388EB}" dt="2018-12-01T11:46:07.005" v="4180"/>
        <pc:sldMkLst>
          <pc:docMk/>
          <pc:sldMk cId="564209599" sldId="260"/>
        </pc:sldMkLst>
        <pc:spChg chg="mod">
          <ac:chgData name="Mital Gandhi" userId="9ecf69953e2744dc" providerId="LiveId" clId="{2B3DCEC2-0880-4239-9C93-2D2E999388EB}" dt="2018-11-02T11:18:02.650" v="942"/>
          <ac:spMkLst>
            <pc:docMk/>
            <pc:sldMk cId="564209599" sldId="260"/>
            <ac:spMk id="3" creationId="{9BC0C380-CD76-4E45-A9BB-A2FA1389F0A6}"/>
          </ac:spMkLst>
        </pc:spChg>
        <pc:spChg chg="add del mod">
          <ac:chgData name="Mital Gandhi" userId="9ecf69953e2744dc" providerId="LiveId" clId="{2B3DCEC2-0880-4239-9C93-2D2E999388EB}" dt="2018-11-05T15:29:16.962" v="4135"/>
          <ac:spMkLst>
            <pc:docMk/>
            <pc:sldMk cId="564209599" sldId="260"/>
            <ac:spMk id="4" creationId="{39F2E762-48D3-451B-B808-F2CD13FCE82D}"/>
          </ac:spMkLst>
        </pc:spChg>
        <pc:spChg chg="del">
          <ac:chgData name="Mital Gandhi" userId="9ecf69953e2744dc" providerId="LiveId" clId="{2B3DCEC2-0880-4239-9C93-2D2E999388EB}" dt="2018-11-05T14:24:02.876" v="4039"/>
          <ac:spMkLst>
            <pc:docMk/>
            <pc:sldMk cId="564209599" sldId="260"/>
            <ac:spMk id="4" creationId="{936DF79A-2EE9-4096-B713-C2D295725C80}"/>
          </ac:spMkLst>
        </pc:spChg>
        <pc:picChg chg="add mod">
          <ac:chgData name="Mital Gandhi" userId="9ecf69953e2744dc" providerId="LiveId" clId="{2B3DCEC2-0880-4239-9C93-2D2E999388EB}" dt="2018-11-10T07:56:17.216" v="4145"/>
          <ac:picMkLst>
            <pc:docMk/>
            <pc:sldMk cId="564209599" sldId="260"/>
            <ac:picMk id="4" creationId="{C221893F-A5A5-4536-9FBB-F41C9ED66D3F}"/>
          </ac:picMkLst>
        </pc:picChg>
        <pc:picChg chg="add del mod">
          <ac:chgData name="Mital Gandhi" userId="9ecf69953e2744dc" providerId="LiveId" clId="{2B3DCEC2-0880-4239-9C93-2D2E999388EB}" dt="2018-12-01T11:46:07.005" v="4180"/>
          <ac:picMkLst>
            <pc:docMk/>
            <pc:sldMk cId="564209599" sldId="260"/>
            <ac:picMk id="5" creationId="{AB3A76EE-60BC-4B57-B2E3-60F11CA1C9E3}"/>
          </ac:picMkLst>
        </pc:picChg>
        <pc:picChg chg="add del mod">
          <ac:chgData name="Mital Gandhi" userId="9ecf69953e2744dc" providerId="LiveId" clId="{2B3DCEC2-0880-4239-9C93-2D2E999388EB}" dt="2018-11-05T15:28:56.392" v="4134"/>
          <ac:picMkLst>
            <pc:docMk/>
            <pc:sldMk cId="564209599" sldId="260"/>
            <ac:picMk id="5" creationId="{C43425E7-9EBA-4C0C-8079-BAF5777261C8}"/>
          </ac:picMkLst>
        </pc:picChg>
        <pc:picChg chg="add mod">
          <ac:chgData name="Mital Gandhi" userId="9ecf69953e2744dc" providerId="LiveId" clId="{2B3DCEC2-0880-4239-9C93-2D2E999388EB}" dt="2018-11-05T15:29:55.972" v="4141" actId="14100"/>
          <ac:picMkLst>
            <pc:docMk/>
            <pc:sldMk cId="564209599" sldId="260"/>
            <ac:picMk id="6" creationId="{A338F61F-F25B-4202-97D6-5513AECD52BB}"/>
          </ac:picMkLst>
        </pc:picChg>
        <pc:inkChg chg="add del">
          <ac:chgData name="Mital Gandhi" userId="9ecf69953e2744dc" providerId="LiveId" clId="{2B3DCEC2-0880-4239-9C93-2D2E999388EB}" dt="2018-12-01T11:46:07.005" v="4180"/>
          <ac:inkMkLst>
            <pc:docMk/>
            <pc:sldMk cId="564209599" sldId="260"/>
            <ac:inkMk id="4" creationId="{66944162-7C22-473D-9FD9-55110C5D6B10}"/>
          </ac:inkMkLst>
        </pc:inkChg>
      </pc:sldChg>
      <pc:sldChg chg="addSp delSp modSp add ord modAnim">
        <pc:chgData name="Mital Gandhi" userId="9ecf69953e2744dc" providerId="LiveId" clId="{2B3DCEC2-0880-4239-9C93-2D2E999388EB}" dt="2018-12-01T11:46:07.005" v="4180"/>
        <pc:sldMkLst>
          <pc:docMk/>
          <pc:sldMk cId="3712009916" sldId="261"/>
        </pc:sldMkLst>
        <pc:spChg chg="mod">
          <ac:chgData name="Mital Gandhi" userId="9ecf69953e2744dc" providerId="LiveId" clId="{2B3DCEC2-0880-4239-9C93-2D2E999388EB}" dt="2018-11-02T09:44:53.182" v="57" actId="20577"/>
          <ac:spMkLst>
            <pc:docMk/>
            <pc:sldMk cId="3712009916" sldId="261"/>
            <ac:spMk id="2" creationId="{0D32008A-51B1-4495-A8E4-079592FA7507}"/>
          </ac:spMkLst>
        </pc:spChg>
        <pc:spChg chg="mod">
          <ac:chgData name="Mital Gandhi" userId="9ecf69953e2744dc" providerId="LiveId" clId="{2B3DCEC2-0880-4239-9C93-2D2E999388EB}" dt="2018-11-05T14:31:07.239" v="4099" actId="20577"/>
          <ac:spMkLst>
            <pc:docMk/>
            <pc:sldMk cId="3712009916" sldId="261"/>
            <ac:spMk id="3" creationId="{C92E2555-687D-4335-B569-B59A6EA6D168}"/>
          </ac:spMkLst>
        </pc:spChg>
        <pc:spChg chg="add del mod">
          <ac:chgData name="Mital Gandhi" userId="9ecf69953e2744dc" providerId="LiveId" clId="{2B3DCEC2-0880-4239-9C93-2D2E999388EB}" dt="2018-11-02T12:49:13.403" v="3303" actId="1076"/>
          <ac:spMkLst>
            <pc:docMk/>
            <pc:sldMk cId="3712009916" sldId="261"/>
            <ac:spMk id="4" creationId="{03482EB9-5402-4F51-B74D-E51F802C9817}"/>
          </ac:spMkLst>
        </pc:spChg>
        <pc:graphicFrameChg chg="add del mod modGraphic">
          <ac:chgData name="Mital Gandhi" userId="9ecf69953e2744dc" providerId="LiveId" clId="{2B3DCEC2-0880-4239-9C93-2D2E999388EB}" dt="2018-11-02T11:22:55.701" v="1485" actId="478"/>
          <ac:graphicFrameMkLst>
            <pc:docMk/>
            <pc:sldMk cId="3712009916" sldId="261"/>
            <ac:graphicFrameMk id="67" creationId="{8EAED163-17A7-42F5-B1F6-D2ACD581E9EA}"/>
          </ac:graphicFrameMkLst>
        </pc:graphicFrameChg>
        <pc:picChg chg="add del mod">
          <ac:chgData name="Mital Gandhi" userId="9ecf69953e2744dc" providerId="LiveId" clId="{2B3DCEC2-0880-4239-9C93-2D2E999388EB}" dt="2018-12-01T11:46:07.005" v="4180"/>
          <ac:picMkLst>
            <pc:docMk/>
            <pc:sldMk cId="3712009916" sldId="261"/>
            <ac:picMk id="5" creationId="{E838078D-0E91-4679-A6FF-D087E667E7B5}"/>
          </ac:picMkLst>
        </pc:picChg>
        <pc:picChg chg="add mod">
          <ac:chgData name="Mital Gandhi" userId="9ecf69953e2744dc" providerId="LiveId" clId="{2B3DCEC2-0880-4239-9C93-2D2E999388EB}" dt="2018-11-05T13:53:18.548" v="3469" actId="14100"/>
          <ac:picMkLst>
            <pc:docMk/>
            <pc:sldMk cId="3712009916" sldId="261"/>
            <ac:picMk id="6" creationId="{0DC0EBC8-EA7D-4830-9CAB-A7FADE2C6CA9}"/>
          </ac:picMkLst>
        </pc:picChg>
        <pc:inkChg chg="add del">
          <ac:chgData name="Mital Gandhi" userId="9ecf69953e2744dc" providerId="LiveId" clId="{2B3DCEC2-0880-4239-9C93-2D2E999388EB}" dt="2018-11-02T09:43:04.134" v="41"/>
          <ac:inkMkLst>
            <pc:docMk/>
            <pc:sldMk cId="3712009916" sldId="261"/>
            <ac:inkMk id="5" creationId="{09E6935D-1B2B-4B16-A8DB-2149B1B9D8E0}"/>
          </ac:inkMkLst>
        </pc:inkChg>
        <pc:inkChg chg="add del">
          <ac:chgData name="Mital Gandhi" userId="9ecf69953e2744dc" providerId="LiveId" clId="{2B3DCEC2-0880-4239-9C93-2D2E999388EB}" dt="2018-11-02T12:28:41.428" v="2173"/>
          <ac:inkMkLst>
            <pc:docMk/>
            <pc:sldMk cId="3712009916" sldId="261"/>
            <ac:inkMk id="5" creationId="{23E85519-B80A-413E-8584-F3058E54D9AD}"/>
          </ac:inkMkLst>
        </pc:inkChg>
        <pc:inkChg chg="add del">
          <ac:chgData name="Mital Gandhi" userId="9ecf69953e2744dc" providerId="LiveId" clId="{2B3DCEC2-0880-4239-9C93-2D2E999388EB}" dt="2018-11-02T12:28:38.921" v="2172"/>
          <ac:inkMkLst>
            <pc:docMk/>
            <pc:sldMk cId="3712009916" sldId="261"/>
            <ac:inkMk id="6" creationId="{175CAC7B-CBF5-4A16-A25B-06BA3B7068A3}"/>
          </ac:inkMkLst>
        </pc:inkChg>
        <pc:inkChg chg="add del">
          <ac:chgData name="Mital Gandhi" userId="9ecf69953e2744dc" providerId="LiveId" clId="{2B3DCEC2-0880-4239-9C93-2D2E999388EB}" dt="2018-11-02T09:51:43.159" v="239"/>
          <ac:inkMkLst>
            <pc:docMk/>
            <pc:sldMk cId="3712009916" sldId="261"/>
            <ac:inkMk id="6" creationId="{229C9903-2261-49A0-853E-DB0457BC72ED}"/>
          </ac:inkMkLst>
        </pc:inkChg>
        <pc:inkChg chg="add del">
          <ac:chgData name="Mital Gandhi" userId="9ecf69953e2744dc" providerId="LiveId" clId="{2B3DCEC2-0880-4239-9C93-2D2E999388EB}" dt="2018-11-02T09:52:37.678" v="252"/>
          <ac:inkMkLst>
            <pc:docMk/>
            <pc:sldMk cId="3712009916" sldId="261"/>
            <ac:inkMk id="7" creationId="{570F8E38-DFE0-46F0-9354-28CA6F2C6963}"/>
          </ac:inkMkLst>
        </pc:inkChg>
        <pc:inkChg chg="add del">
          <ac:chgData name="Mital Gandhi" userId="9ecf69953e2744dc" providerId="LiveId" clId="{2B3DCEC2-0880-4239-9C93-2D2E999388EB}" dt="2018-11-02T12:28:38.622" v="2171"/>
          <ac:inkMkLst>
            <pc:docMk/>
            <pc:sldMk cId="3712009916" sldId="261"/>
            <ac:inkMk id="7" creationId="{FD71303E-4E21-422D-9895-7A753974C808}"/>
          </ac:inkMkLst>
        </pc:inkChg>
        <pc:inkChg chg="add del">
          <ac:chgData name="Mital Gandhi" userId="9ecf69953e2744dc" providerId="LiveId" clId="{2B3DCEC2-0880-4239-9C93-2D2E999388EB}" dt="2018-11-02T09:52:07.226" v="249"/>
          <ac:inkMkLst>
            <pc:docMk/>
            <pc:sldMk cId="3712009916" sldId="261"/>
            <ac:inkMk id="8" creationId="{0AB726FC-D2BC-4C8A-95AF-46B6A7593BF9}"/>
          </ac:inkMkLst>
        </pc:inkChg>
        <pc:inkChg chg="add del">
          <ac:chgData name="Mital Gandhi" userId="9ecf69953e2744dc" providerId="LiveId" clId="{2B3DCEC2-0880-4239-9C93-2D2E999388EB}" dt="2018-11-02T12:28:21.007" v="2163"/>
          <ac:inkMkLst>
            <pc:docMk/>
            <pc:sldMk cId="3712009916" sldId="261"/>
            <ac:inkMk id="8" creationId="{B5CF9DCE-8347-497D-841F-A100E20B80D5}"/>
          </ac:inkMkLst>
        </pc:inkChg>
        <pc:inkChg chg="add del">
          <ac:chgData name="Mital Gandhi" userId="9ecf69953e2744dc" providerId="LiveId" clId="{2B3DCEC2-0880-4239-9C93-2D2E999388EB}" dt="2018-11-02T12:28:38.334" v="2170"/>
          <ac:inkMkLst>
            <pc:docMk/>
            <pc:sldMk cId="3712009916" sldId="261"/>
            <ac:inkMk id="9" creationId="{47714C9C-13B7-4549-937F-F0A4165481C6}"/>
          </ac:inkMkLst>
        </pc:inkChg>
        <pc:inkChg chg="add del">
          <ac:chgData name="Mital Gandhi" userId="9ecf69953e2744dc" providerId="LiveId" clId="{2B3DCEC2-0880-4239-9C93-2D2E999388EB}" dt="2018-11-02T09:52:03.829" v="248"/>
          <ac:inkMkLst>
            <pc:docMk/>
            <pc:sldMk cId="3712009916" sldId="261"/>
            <ac:inkMk id="9" creationId="{B1C33FA5-9127-4083-BE42-FA2008A0FF7E}"/>
          </ac:inkMkLst>
        </pc:inkChg>
        <pc:inkChg chg="add del">
          <ac:chgData name="Mital Gandhi" userId="9ecf69953e2744dc" providerId="LiveId" clId="{2B3DCEC2-0880-4239-9C93-2D2E999388EB}" dt="2018-11-02T09:52:03.290" v="247"/>
          <ac:inkMkLst>
            <pc:docMk/>
            <pc:sldMk cId="3712009916" sldId="261"/>
            <ac:inkMk id="10" creationId="{47579B13-86A2-40D7-85A4-168D57F8B47C}"/>
          </ac:inkMkLst>
        </pc:inkChg>
        <pc:inkChg chg="add">
          <ac:chgData name="Mital Gandhi" userId="9ecf69953e2744dc" providerId="LiveId" clId="{2B3DCEC2-0880-4239-9C93-2D2E999388EB}" dt="2018-11-02T12:28:21.007" v="2163"/>
          <ac:inkMkLst>
            <pc:docMk/>
            <pc:sldMk cId="3712009916" sldId="261"/>
            <ac:inkMk id="10" creationId="{9258755B-AD2B-4ED0-82B9-864829CED607}"/>
          </ac:inkMkLst>
        </pc:inkChg>
        <pc:inkChg chg="add del">
          <ac:chgData name="Mital Gandhi" userId="9ecf69953e2744dc" providerId="LiveId" clId="{2B3DCEC2-0880-4239-9C93-2D2E999388EB}" dt="2018-11-02T12:48:39.102" v="3299"/>
          <ac:inkMkLst>
            <pc:docMk/>
            <pc:sldMk cId="3712009916" sldId="261"/>
            <ac:inkMk id="11" creationId="{0A5D1C99-D971-4F93-A737-CD17F2D8B0F8}"/>
          </ac:inkMkLst>
        </pc:inkChg>
        <pc:inkChg chg="add del">
          <ac:chgData name="Mital Gandhi" userId="9ecf69953e2744dc" providerId="LiveId" clId="{2B3DCEC2-0880-4239-9C93-2D2E999388EB}" dt="2018-11-02T09:52:02.833" v="246"/>
          <ac:inkMkLst>
            <pc:docMk/>
            <pc:sldMk cId="3712009916" sldId="261"/>
            <ac:inkMk id="11" creationId="{1D90D18F-D76F-4302-A510-4B540A7FB802}"/>
          </ac:inkMkLst>
        </pc:inkChg>
        <pc:inkChg chg="add">
          <ac:chgData name="Mital Gandhi" userId="9ecf69953e2744dc" providerId="LiveId" clId="{2B3DCEC2-0880-4239-9C93-2D2E999388EB}" dt="2018-11-02T09:51:58.137" v="245"/>
          <ac:inkMkLst>
            <pc:docMk/>
            <pc:sldMk cId="3712009916" sldId="261"/>
            <ac:inkMk id="12" creationId="{8F3A4FEF-74FD-46F4-A189-8F596CD11E0E}"/>
          </ac:inkMkLst>
        </pc:inkChg>
        <pc:inkChg chg="add del">
          <ac:chgData name="Mital Gandhi" userId="9ecf69953e2744dc" providerId="LiveId" clId="{2B3DCEC2-0880-4239-9C93-2D2E999388EB}" dt="2018-11-02T12:48:38.803" v="3298"/>
          <ac:inkMkLst>
            <pc:docMk/>
            <pc:sldMk cId="3712009916" sldId="261"/>
            <ac:inkMk id="12" creationId="{D03454DE-30C7-472B-AB6F-3FBF1C9FC233}"/>
          </ac:inkMkLst>
        </pc:inkChg>
        <pc:inkChg chg="add del">
          <ac:chgData name="Mital Gandhi" userId="9ecf69953e2744dc" providerId="LiveId" clId="{2B3DCEC2-0880-4239-9C93-2D2E999388EB}" dt="2018-11-02T09:52:27.468" v="251"/>
          <ac:inkMkLst>
            <pc:docMk/>
            <pc:sldMk cId="3712009916" sldId="261"/>
            <ac:inkMk id="13" creationId="{6D88FB89-D77B-43E3-B256-DF09F86AC499}"/>
          </ac:inkMkLst>
        </pc:inkChg>
        <pc:inkChg chg="add del">
          <ac:chgData name="Mital Gandhi" userId="9ecf69953e2744dc" providerId="LiveId" clId="{2B3DCEC2-0880-4239-9C93-2D2E999388EB}" dt="2018-11-02T12:48:38.175" v="3297"/>
          <ac:inkMkLst>
            <pc:docMk/>
            <pc:sldMk cId="3712009916" sldId="261"/>
            <ac:inkMk id="13" creationId="{7D0483CD-4ADE-4526-9948-4A7EA01E32A4}"/>
          </ac:inkMkLst>
        </pc:inkChg>
        <pc:inkChg chg="add">
          <ac:chgData name="Mital Gandhi" userId="9ecf69953e2744dc" providerId="LiveId" clId="{2B3DCEC2-0880-4239-9C93-2D2E999388EB}" dt="2018-11-02T09:52:45.520" v="253"/>
          <ac:inkMkLst>
            <pc:docMk/>
            <pc:sldMk cId="3712009916" sldId="261"/>
            <ac:inkMk id="14" creationId="{A79FD003-5C7E-4EB5-8E13-E56FD2B3D519}"/>
          </ac:inkMkLst>
        </pc:inkChg>
        <pc:inkChg chg="add del">
          <ac:chgData name="Mital Gandhi" userId="9ecf69953e2744dc" providerId="LiveId" clId="{2B3DCEC2-0880-4239-9C93-2D2E999388EB}" dt="2018-11-02T09:53:00.260" v="259"/>
          <ac:inkMkLst>
            <pc:docMk/>
            <pc:sldMk cId="3712009916" sldId="261"/>
            <ac:inkMk id="15" creationId="{BB3546FA-4279-449A-BF0D-D303850C226E}"/>
          </ac:inkMkLst>
        </pc:inkChg>
        <pc:inkChg chg="add del">
          <ac:chgData name="Mital Gandhi" userId="9ecf69953e2744dc" providerId="LiveId" clId="{2B3DCEC2-0880-4239-9C93-2D2E999388EB}" dt="2018-11-02T12:48:29.778" v="3296"/>
          <ac:inkMkLst>
            <pc:docMk/>
            <pc:sldMk cId="3712009916" sldId="261"/>
            <ac:inkMk id="15" creationId="{D089836A-72FB-431C-8F85-7E054990D91C}"/>
          </ac:inkMkLst>
        </pc:inkChg>
        <pc:inkChg chg="add del">
          <ac:chgData name="Mital Gandhi" userId="9ecf69953e2744dc" providerId="LiveId" clId="{2B3DCEC2-0880-4239-9C93-2D2E999388EB}" dt="2018-11-02T09:52:51.017" v="256"/>
          <ac:inkMkLst>
            <pc:docMk/>
            <pc:sldMk cId="3712009916" sldId="261"/>
            <ac:inkMk id="16" creationId="{9735C7D2-23FE-4480-8F4B-6E55CB60FFF4}"/>
          </ac:inkMkLst>
        </pc:inkChg>
        <pc:inkChg chg="add del">
          <ac:chgData name="Mital Gandhi" userId="9ecf69953e2744dc" providerId="LiveId" clId="{2B3DCEC2-0880-4239-9C93-2D2E999388EB}" dt="2018-11-02T09:54:28.260" v="261"/>
          <ac:inkMkLst>
            <pc:docMk/>
            <pc:sldMk cId="3712009916" sldId="261"/>
            <ac:inkMk id="17" creationId="{AAA50E95-B4AE-4AD9-9E22-18FE4DAC5801}"/>
          </ac:inkMkLst>
        </pc:inkChg>
        <pc:inkChg chg="add del">
          <ac:chgData name="Mital Gandhi" userId="9ecf69953e2744dc" providerId="LiveId" clId="{2B3DCEC2-0880-4239-9C93-2D2E999388EB}" dt="2018-11-02T09:54:57.546" v="263"/>
          <ac:inkMkLst>
            <pc:docMk/>
            <pc:sldMk cId="3712009916" sldId="261"/>
            <ac:inkMk id="18" creationId="{2FCEAE33-FADC-4545-A036-29493CF0AB44}"/>
          </ac:inkMkLst>
        </pc:inkChg>
        <pc:inkChg chg="add del">
          <ac:chgData name="Mital Gandhi" userId="9ecf69953e2744dc" providerId="LiveId" clId="{2B3DCEC2-0880-4239-9C93-2D2E999388EB}" dt="2018-11-02T10:19:14.746" v="666"/>
          <ac:inkMkLst>
            <pc:docMk/>
            <pc:sldMk cId="3712009916" sldId="261"/>
            <ac:inkMk id="19" creationId="{A2976832-2305-48E2-BF6D-AF0872E888AD}"/>
          </ac:inkMkLst>
        </pc:inkChg>
        <pc:inkChg chg="add del">
          <ac:chgData name="Mital Gandhi" userId="9ecf69953e2744dc" providerId="LiveId" clId="{2B3DCEC2-0880-4239-9C93-2D2E999388EB}" dt="2018-11-02T10:24:53.917" v="860"/>
          <ac:inkMkLst>
            <pc:docMk/>
            <pc:sldMk cId="3712009916" sldId="261"/>
            <ac:inkMk id="20" creationId="{4DC885F0-7140-47CE-A63D-B98F68B8ACF6}"/>
          </ac:inkMkLst>
        </pc:inkChg>
        <pc:inkChg chg="add del">
          <ac:chgData name="Mital Gandhi" userId="9ecf69953e2744dc" providerId="LiveId" clId="{2B3DCEC2-0880-4239-9C93-2D2E999388EB}" dt="2018-11-02T10:21:48.954" v="832"/>
          <ac:inkMkLst>
            <pc:docMk/>
            <pc:sldMk cId="3712009916" sldId="261"/>
            <ac:inkMk id="21" creationId="{D6F47868-7701-4882-88C4-8BD7BF13C6A0}"/>
          </ac:inkMkLst>
        </pc:inkChg>
        <pc:inkChg chg="add del">
          <ac:chgData name="Mital Gandhi" userId="9ecf69953e2744dc" providerId="LiveId" clId="{2B3DCEC2-0880-4239-9C93-2D2E999388EB}" dt="2018-11-02T10:24:53.636" v="859"/>
          <ac:inkMkLst>
            <pc:docMk/>
            <pc:sldMk cId="3712009916" sldId="261"/>
            <ac:inkMk id="22" creationId="{2CC8F691-B98D-43A9-92DF-03AE3CEE3D7B}"/>
          </ac:inkMkLst>
        </pc:inkChg>
        <pc:inkChg chg="add del">
          <ac:chgData name="Mital Gandhi" userId="9ecf69953e2744dc" providerId="LiveId" clId="{2B3DCEC2-0880-4239-9C93-2D2E999388EB}" dt="2018-11-02T10:21:57.533" v="838"/>
          <ac:inkMkLst>
            <pc:docMk/>
            <pc:sldMk cId="3712009916" sldId="261"/>
            <ac:inkMk id="23" creationId="{35ADCE85-7FED-4AC8-85B9-21BCF375E63C}"/>
          </ac:inkMkLst>
        </pc:inkChg>
        <pc:inkChg chg="add del">
          <ac:chgData name="Mital Gandhi" userId="9ecf69953e2744dc" providerId="LiveId" clId="{2B3DCEC2-0880-4239-9C93-2D2E999388EB}" dt="2018-11-02T10:21:57.064" v="837"/>
          <ac:inkMkLst>
            <pc:docMk/>
            <pc:sldMk cId="3712009916" sldId="261"/>
            <ac:inkMk id="24" creationId="{7BAE8869-F465-499D-8ACB-0D048C490A5E}"/>
          </ac:inkMkLst>
        </pc:inkChg>
        <pc:inkChg chg="add">
          <ac:chgData name="Mital Gandhi" userId="9ecf69953e2744dc" providerId="LiveId" clId="{2B3DCEC2-0880-4239-9C93-2D2E999388EB}" dt="2018-11-02T10:21:53.651" v="836"/>
          <ac:inkMkLst>
            <pc:docMk/>
            <pc:sldMk cId="3712009916" sldId="261"/>
            <ac:inkMk id="25" creationId="{0EC60A59-8AFB-48E7-AECE-45D52AF238B6}"/>
          </ac:inkMkLst>
        </pc:inkChg>
        <pc:inkChg chg="add del">
          <ac:chgData name="Mital Gandhi" userId="9ecf69953e2744dc" providerId="LiveId" clId="{2B3DCEC2-0880-4239-9C93-2D2E999388EB}" dt="2018-11-02T10:24:53.406" v="858"/>
          <ac:inkMkLst>
            <pc:docMk/>
            <pc:sldMk cId="3712009916" sldId="261"/>
            <ac:inkMk id="26" creationId="{BDC01F7C-F6C1-4646-BE68-BFDEB3105C9B}"/>
          </ac:inkMkLst>
        </pc:inkChg>
        <pc:inkChg chg="add del">
          <ac:chgData name="Mital Gandhi" userId="9ecf69953e2744dc" providerId="LiveId" clId="{2B3DCEC2-0880-4239-9C93-2D2E999388EB}" dt="2018-11-02T10:24:53.148" v="857"/>
          <ac:inkMkLst>
            <pc:docMk/>
            <pc:sldMk cId="3712009916" sldId="261"/>
            <ac:inkMk id="27" creationId="{39BCCBDA-16FE-4A1B-AB6A-D22ADBD51E63}"/>
          </ac:inkMkLst>
        </pc:inkChg>
        <pc:inkChg chg="add del">
          <ac:chgData name="Mital Gandhi" userId="9ecf69953e2744dc" providerId="LiveId" clId="{2B3DCEC2-0880-4239-9C93-2D2E999388EB}" dt="2018-11-02T10:24:52.419" v="855"/>
          <ac:inkMkLst>
            <pc:docMk/>
            <pc:sldMk cId="3712009916" sldId="261"/>
            <ac:inkMk id="28" creationId="{4B586687-0FA1-4D84-B0F4-53E6A46D4ECE}"/>
          </ac:inkMkLst>
        </pc:inkChg>
        <pc:inkChg chg="add del">
          <ac:chgData name="Mital Gandhi" userId="9ecf69953e2744dc" providerId="LiveId" clId="{2B3DCEC2-0880-4239-9C93-2D2E999388EB}" dt="2018-11-02T10:24:52.419" v="855"/>
          <ac:inkMkLst>
            <pc:docMk/>
            <pc:sldMk cId="3712009916" sldId="261"/>
            <ac:inkMk id="29" creationId="{53A4A402-97C1-4D24-B0EB-E70902949ABE}"/>
          </ac:inkMkLst>
        </pc:inkChg>
        <pc:inkChg chg="add del">
          <ac:chgData name="Mital Gandhi" userId="9ecf69953e2744dc" providerId="LiveId" clId="{2B3DCEC2-0880-4239-9C93-2D2E999388EB}" dt="2018-11-02T10:24:52.178" v="854"/>
          <ac:inkMkLst>
            <pc:docMk/>
            <pc:sldMk cId="3712009916" sldId="261"/>
            <ac:inkMk id="30" creationId="{EC06A745-A187-4C31-A35C-E51073EA2339}"/>
          </ac:inkMkLst>
        </pc:inkChg>
        <pc:inkChg chg="add del">
          <ac:chgData name="Mital Gandhi" userId="9ecf69953e2744dc" providerId="LiveId" clId="{2B3DCEC2-0880-4239-9C93-2D2E999388EB}" dt="2018-11-02T10:24:51.937" v="853"/>
          <ac:inkMkLst>
            <pc:docMk/>
            <pc:sldMk cId="3712009916" sldId="261"/>
            <ac:inkMk id="31" creationId="{46762549-8F53-4542-9E18-1D287A1F2E5A}"/>
          </ac:inkMkLst>
        </pc:inkChg>
        <pc:inkChg chg="add del">
          <ac:chgData name="Mital Gandhi" userId="9ecf69953e2744dc" providerId="LiveId" clId="{2B3DCEC2-0880-4239-9C93-2D2E999388EB}" dt="2018-11-02T10:24:51.709" v="852"/>
          <ac:inkMkLst>
            <pc:docMk/>
            <pc:sldMk cId="3712009916" sldId="261"/>
            <ac:inkMk id="32" creationId="{04DE3FDB-68D4-4293-9DD2-2FFBFF79114D}"/>
          </ac:inkMkLst>
        </pc:inkChg>
        <pc:inkChg chg="add del">
          <ac:chgData name="Mital Gandhi" userId="9ecf69953e2744dc" providerId="LiveId" clId="{2B3DCEC2-0880-4239-9C93-2D2E999388EB}" dt="2018-11-02T10:24:51.158" v="851"/>
          <ac:inkMkLst>
            <pc:docMk/>
            <pc:sldMk cId="3712009916" sldId="261"/>
            <ac:inkMk id="33" creationId="{D56ED06E-0F37-45A4-832F-5C0B32B4D5A9}"/>
          </ac:inkMkLst>
        </pc:inkChg>
        <pc:inkChg chg="add del">
          <ac:chgData name="Mital Gandhi" userId="9ecf69953e2744dc" providerId="LiveId" clId="{2B3DCEC2-0880-4239-9C93-2D2E999388EB}" dt="2018-11-02T10:24:50.880" v="850"/>
          <ac:inkMkLst>
            <pc:docMk/>
            <pc:sldMk cId="3712009916" sldId="261"/>
            <ac:inkMk id="34" creationId="{5AEE1C84-E60C-4D0E-A510-C4FF5F4D3852}"/>
          </ac:inkMkLst>
        </pc:inkChg>
        <pc:inkChg chg="add">
          <ac:chgData name="Mital Gandhi" userId="9ecf69953e2744dc" providerId="LiveId" clId="{2B3DCEC2-0880-4239-9C93-2D2E999388EB}" dt="2018-11-02T10:24:21.238" v="849"/>
          <ac:inkMkLst>
            <pc:docMk/>
            <pc:sldMk cId="3712009916" sldId="261"/>
            <ac:inkMk id="35" creationId="{B4832EC7-F7B4-4C0D-AA15-929659099DE4}"/>
          </ac:inkMkLst>
        </pc:inkChg>
        <pc:inkChg chg="add del">
          <ac:chgData name="Mital Gandhi" userId="9ecf69953e2744dc" providerId="LiveId" clId="{2B3DCEC2-0880-4239-9C93-2D2E999388EB}" dt="2018-11-02T11:20:57.512" v="1437"/>
          <ac:inkMkLst>
            <pc:docMk/>
            <pc:sldMk cId="3712009916" sldId="261"/>
            <ac:inkMk id="38" creationId="{2CFFB595-652C-46C0-BCBA-1B33D90A364D}"/>
          </ac:inkMkLst>
        </pc:inkChg>
        <pc:inkChg chg="add del">
          <ac:chgData name="Mital Gandhi" userId="9ecf69953e2744dc" providerId="LiveId" clId="{2B3DCEC2-0880-4239-9C93-2D2E999388EB}" dt="2018-11-02T11:20:56.903" v="1436"/>
          <ac:inkMkLst>
            <pc:docMk/>
            <pc:sldMk cId="3712009916" sldId="261"/>
            <ac:inkMk id="39" creationId="{C570E957-EC66-422C-99B8-9CEA4366F69D}"/>
          </ac:inkMkLst>
        </pc:inkChg>
        <pc:inkChg chg="add del">
          <ac:chgData name="Mital Gandhi" userId="9ecf69953e2744dc" providerId="LiveId" clId="{2B3DCEC2-0880-4239-9C93-2D2E999388EB}" dt="2018-11-02T11:20:50.434" v="1431"/>
          <ac:inkMkLst>
            <pc:docMk/>
            <pc:sldMk cId="3712009916" sldId="261"/>
            <ac:inkMk id="40" creationId="{4257CB92-1339-4235-AEED-1FC6E77CC40B}"/>
          </ac:inkMkLst>
        </pc:inkChg>
        <pc:inkChg chg="add del">
          <ac:chgData name="Mital Gandhi" userId="9ecf69953e2744dc" providerId="LiveId" clId="{2B3DCEC2-0880-4239-9C93-2D2E999388EB}" dt="2018-11-02T11:20:56.440" v="1435"/>
          <ac:inkMkLst>
            <pc:docMk/>
            <pc:sldMk cId="3712009916" sldId="261"/>
            <ac:inkMk id="41" creationId="{7FE9E314-DD08-4650-8E85-9B1784FE257C}"/>
          </ac:inkMkLst>
        </pc:inkChg>
        <pc:inkChg chg="add del">
          <ac:chgData name="Mital Gandhi" userId="9ecf69953e2744dc" providerId="LiveId" clId="{2B3DCEC2-0880-4239-9C93-2D2E999388EB}" dt="2018-11-02T11:20:52.533" v="1433"/>
          <ac:inkMkLst>
            <pc:docMk/>
            <pc:sldMk cId="3712009916" sldId="261"/>
            <ac:inkMk id="42" creationId="{E9B3C338-724E-46D2-A026-9282280D5EED}"/>
          </ac:inkMkLst>
        </pc:inkChg>
        <pc:inkChg chg="add del">
          <ac:chgData name="Mital Gandhi" userId="9ecf69953e2744dc" providerId="LiveId" clId="{2B3DCEC2-0880-4239-9C93-2D2E999388EB}" dt="2018-11-02T11:20:55.977" v="1434"/>
          <ac:inkMkLst>
            <pc:docMk/>
            <pc:sldMk cId="3712009916" sldId="261"/>
            <ac:inkMk id="43" creationId="{00565BBC-6E06-4DC2-BB83-E42D3A2B2C61}"/>
          </ac:inkMkLst>
        </pc:inkChg>
        <pc:inkChg chg="add">
          <ac:chgData name="Mital Gandhi" userId="9ecf69953e2744dc" providerId="LiveId" clId="{2B3DCEC2-0880-4239-9C93-2D2E999388EB}" dt="2018-11-02T11:20:52.533" v="1433"/>
          <ac:inkMkLst>
            <pc:docMk/>
            <pc:sldMk cId="3712009916" sldId="261"/>
            <ac:inkMk id="44" creationId="{81FC3115-D318-40D4-A666-9A5059951714}"/>
          </ac:inkMkLst>
        </pc:inkChg>
        <pc:inkChg chg="add del">
          <ac:chgData name="Mital Gandhi" userId="9ecf69953e2744dc" providerId="LiveId" clId="{2B3DCEC2-0880-4239-9C93-2D2E999388EB}" dt="2018-11-02T11:21:19.197" v="1448"/>
          <ac:inkMkLst>
            <pc:docMk/>
            <pc:sldMk cId="3712009916" sldId="261"/>
            <ac:inkMk id="45" creationId="{9D183187-1D4F-4BD3-9D5D-AAD733317683}"/>
          </ac:inkMkLst>
        </pc:inkChg>
        <pc:inkChg chg="add del">
          <ac:chgData name="Mital Gandhi" userId="9ecf69953e2744dc" providerId="LiveId" clId="{2B3DCEC2-0880-4239-9C93-2D2E999388EB}" dt="2018-11-02T11:21:18.986" v="1447"/>
          <ac:inkMkLst>
            <pc:docMk/>
            <pc:sldMk cId="3712009916" sldId="261"/>
            <ac:inkMk id="46" creationId="{D431F6F8-F375-491F-A55B-A7F8FC526B57}"/>
          </ac:inkMkLst>
        </pc:inkChg>
        <pc:inkChg chg="add del">
          <ac:chgData name="Mital Gandhi" userId="9ecf69953e2744dc" providerId="LiveId" clId="{2B3DCEC2-0880-4239-9C93-2D2E999388EB}" dt="2018-11-02T11:21:17.769" v="1446"/>
          <ac:inkMkLst>
            <pc:docMk/>
            <pc:sldMk cId="3712009916" sldId="261"/>
            <ac:inkMk id="47" creationId="{B9621F83-686D-4248-BA04-52FE3E27FE3D}"/>
          </ac:inkMkLst>
        </pc:inkChg>
        <pc:inkChg chg="add del">
          <ac:chgData name="Mital Gandhi" userId="9ecf69953e2744dc" providerId="LiveId" clId="{2B3DCEC2-0880-4239-9C93-2D2E999388EB}" dt="2018-11-02T11:21:12.068" v="1445"/>
          <ac:inkMkLst>
            <pc:docMk/>
            <pc:sldMk cId="3712009916" sldId="261"/>
            <ac:inkMk id="48" creationId="{9E2A22A3-EAA8-44F8-B824-EC57CFE81589}"/>
          </ac:inkMkLst>
        </pc:inkChg>
        <pc:inkChg chg="add">
          <ac:chgData name="Mital Gandhi" userId="9ecf69953e2744dc" providerId="LiveId" clId="{2B3DCEC2-0880-4239-9C93-2D2E999388EB}" dt="2018-11-02T11:21:03.030" v="1442"/>
          <ac:inkMkLst>
            <pc:docMk/>
            <pc:sldMk cId="3712009916" sldId="261"/>
            <ac:inkMk id="49" creationId="{B67404CF-3253-42DF-A4B3-3CEFEB0532AC}"/>
          </ac:inkMkLst>
        </pc:inkChg>
        <pc:inkChg chg="add del">
          <ac:chgData name="Mital Gandhi" userId="9ecf69953e2744dc" providerId="LiveId" clId="{2B3DCEC2-0880-4239-9C93-2D2E999388EB}" dt="2018-11-02T11:21:44.782" v="1453"/>
          <ac:inkMkLst>
            <pc:docMk/>
            <pc:sldMk cId="3712009916" sldId="261"/>
            <ac:inkMk id="50" creationId="{1C95767B-CE48-4607-8318-637DDB6F4C34}"/>
          </ac:inkMkLst>
        </pc:inkChg>
        <pc:inkChg chg="add del">
          <ac:chgData name="Mital Gandhi" userId="9ecf69953e2744dc" providerId="LiveId" clId="{2B3DCEC2-0880-4239-9C93-2D2E999388EB}" dt="2018-11-02T11:21:26.262" v="1452"/>
          <ac:inkMkLst>
            <pc:docMk/>
            <pc:sldMk cId="3712009916" sldId="261"/>
            <ac:inkMk id="51" creationId="{734EC9D4-89CA-4A3A-88C8-562245FBA538}"/>
          </ac:inkMkLst>
        </pc:inkChg>
        <pc:inkChg chg="add">
          <ac:chgData name="Mital Gandhi" userId="9ecf69953e2744dc" providerId="LiveId" clId="{2B3DCEC2-0880-4239-9C93-2D2E999388EB}" dt="2018-11-02T11:21:24.639" v="1451"/>
          <ac:inkMkLst>
            <pc:docMk/>
            <pc:sldMk cId="3712009916" sldId="261"/>
            <ac:inkMk id="52" creationId="{A153C07F-30E8-4C35-A576-F0172ADE2038}"/>
          </ac:inkMkLst>
        </pc:inkChg>
        <pc:inkChg chg="add del">
          <ac:chgData name="Mital Gandhi" userId="9ecf69953e2744dc" providerId="LiveId" clId="{2B3DCEC2-0880-4239-9C93-2D2E999388EB}" dt="2018-11-02T11:21:53.152" v="1468"/>
          <ac:inkMkLst>
            <pc:docMk/>
            <pc:sldMk cId="3712009916" sldId="261"/>
            <ac:inkMk id="53" creationId="{ED763B71-049F-429C-9728-C082E59935EC}"/>
          </ac:inkMkLst>
        </pc:inkChg>
        <pc:inkChg chg="add del">
          <ac:chgData name="Mital Gandhi" userId="9ecf69953e2744dc" providerId="LiveId" clId="{2B3DCEC2-0880-4239-9C93-2D2E999388EB}" dt="2018-11-02T11:21:52.587" v="1467"/>
          <ac:inkMkLst>
            <pc:docMk/>
            <pc:sldMk cId="3712009916" sldId="261"/>
            <ac:inkMk id="54" creationId="{1A320E58-EC2C-4BA3-A7FF-F0EAA9CAEAB4}"/>
          </ac:inkMkLst>
        </pc:inkChg>
        <pc:inkChg chg="add del">
          <ac:chgData name="Mital Gandhi" userId="9ecf69953e2744dc" providerId="LiveId" clId="{2B3DCEC2-0880-4239-9C93-2D2E999388EB}" dt="2018-11-02T11:21:52.268" v="1466"/>
          <ac:inkMkLst>
            <pc:docMk/>
            <pc:sldMk cId="3712009916" sldId="261"/>
            <ac:inkMk id="55" creationId="{D0721FC8-87EB-48E8-B3DC-2BC3CF569441}"/>
          </ac:inkMkLst>
        </pc:inkChg>
        <pc:inkChg chg="add del">
          <ac:chgData name="Mital Gandhi" userId="9ecf69953e2744dc" providerId="LiveId" clId="{2B3DCEC2-0880-4239-9C93-2D2E999388EB}" dt="2018-11-02T11:21:52.010" v="1465"/>
          <ac:inkMkLst>
            <pc:docMk/>
            <pc:sldMk cId="3712009916" sldId="261"/>
            <ac:inkMk id="56" creationId="{E4278D85-2F44-4D53-8153-F2864D666A3C}"/>
          </ac:inkMkLst>
        </pc:inkChg>
        <pc:inkChg chg="add del">
          <ac:chgData name="Mital Gandhi" userId="9ecf69953e2744dc" providerId="LiveId" clId="{2B3DCEC2-0880-4239-9C93-2D2E999388EB}" dt="2018-11-02T11:21:51.718" v="1464"/>
          <ac:inkMkLst>
            <pc:docMk/>
            <pc:sldMk cId="3712009916" sldId="261"/>
            <ac:inkMk id="57" creationId="{E2E39BDE-2379-4B26-95C1-FF86E8416E8D}"/>
          </ac:inkMkLst>
        </pc:inkChg>
        <pc:inkChg chg="add del">
          <ac:chgData name="Mital Gandhi" userId="9ecf69953e2744dc" providerId="LiveId" clId="{2B3DCEC2-0880-4239-9C93-2D2E999388EB}" dt="2018-11-02T11:21:51.315" v="1463"/>
          <ac:inkMkLst>
            <pc:docMk/>
            <pc:sldMk cId="3712009916" sldId="261"/>
            <ac:inkMk id="58" creationId="{9CB0304A-B02C-4769-A621-AFECA20931B7}"/>
          </ac:inkMkLst>
        </pc:inkChg>
        <pc:inkChg chg="add del">
          <ac:chgData name="Mital Gandhi" userId="9ecf69953e2744dc" providerId="LiveId" clId="{2B3DCEC2-0880-4239-9C93-2D2E999388EB}" dt="2018-11-02T11:21:50.501" v="1462"/>
          <ac:inkMkLst>
            <pc:docMk/>
            <pc:sldMk cId="3712009916" sldId="261"/>
            <ac:inkMk id="59" creationId="{AD90C210-4AA0-4BFD-8F26-E511F5B8D43E}"/>
          </ac:inkMkLst>
        </pc:inkChg>
        <pc:inkChg chg="add">
          <ac:chgData name="Mital Gandhi" userId="9ecf69953e2744dc" providerId="LiveId" clId="{2B3DCEC2-0880-4239-9C93-2D2E999388EB}" dt="2018-11-02T11:21:48.481" v="1461"/>
          <ac:inkMkLst>
            <pc:docMk/>
            <pc:sldMk cId="3712009916" sldId="261"/>
            <ac:inkMk id="60" creationId="{808BB740-BFD5-4FA0-BC4C-30844587E7EA}"/>
          </ac:inkMkLst>
        </pc:inkChg>
        <pc:inkChg chg="add del">
          <ac:chgData name="Mital Gandhi" userId="9ecf69953e2744dc" providerId="LiveId" clId="{2B3DCEC2-0880-4239-9C93-2D2E999388EB}" dt="2018-11-02T11:22:12.704" v="1477"/>
          <ac:inkMkLst>
            <pc:docMk/>
            <pc:sldMk cId="3712009916" sldId="261"/>
            <ac:inkMk id="61" creationId="{71BCA9C9-C6DB-4C31-873F-8FE9CBACF418}"/>
          </ac:inkMkLst>
        </pc:inkChg>
        <pc:inkChg chg="add del">
          <ac:chgData name="Mital Gandhi" userId="9ecf69953e2744dc" providerId="LiveId" clId="{2B3DCEC2-0880-4239-9C93-2D2E999388EB}" dt="2018-11-02T11:22:12.450" v="1476"/>
          <ac:inkMkLst>
            <pc:docMk/>
            <pc:sldMk cId="3712009916" sldId="261"/>
            <ac:inkMk id="62" creationId="{69AFFE5D-86AB-4E32-A1AE-279E17AD9E1E}"/>
          </ac:inkMkLst>
        </pc:inkChg>
        <pc:inkChg chg="add del">
          <ac:chgData name="Mital Gandhi" userId="9ecf69953e2744dc" providerId="LiveId" clId="{2B3DCEC2-0880-4239-9C93-2D2E999388EB}" dt="2018-11-02T11:21:58.863" v="1472"/>
          <ac:inkMkLst>
            <pc:docMk/>
            <pc:sldMk cId="3712009916" sldId="261"/>
            <ac:inkMk id="63" creationId="{F4C82FD5-DECD-4B43-A2B9-BFD9951F3BB2}"/>
          </ac:inkMkLst>
        </pc:inkChg>
        <pc:inkChg chg="add del">
          <ac:chgData name="Mital Gandhi" userId="9ecf69953e2744dc" providerId="LiveId" clId="{2B3DCEC2-0880-4239-9C93-2D2E999388EB}" dt="2018-11-02T11:22:11.675" v="1475"/>
          <ac:inkMkLst>
            <pc:docMk/>
            <pc:sldMk cId="3712009916" sldId="261"/>
            <ac:inkMk id="64" creationId="{D00026C5-AE71-407B-8476-146EBE33E4B4}"/>
          </ac:inkMkLst>
        </pc:inkChg>
        <pc:inkChg chg="add">
          <ac:chgData name="Mital Gandhi" userId="9ecf69953e2744dc" providerId="LiveId" clId="{2B3DCEC2-0880-4239-9C93-2D2E999388EB}" dt="2018-11-02T11:22:08.441" v="1474"/>
          <ac:inkMkLst>
            <pc:docMk/>
            <pc:sldMk cId="3712009916" sldId="261"/>
            <ac:inkMk id="65" creationId="{40734494-FE18-46B0-B7EA-83407311AE80}"/>
          </ac:inkMkLst>
        </pc:inkChg>
      </pc:sldChg>
      <pc:sldChg chg="addSp delSp modSp add modAnim">
        <pc:chgData name="Mital Gandhi" userId="9ecf69953e2744dc" providerId="LiveId" clId="{2B3DCEC2-0880-4239-9C93-2D2E999388EB}" dt="2018-12-01T11:46:07.005" v="4180"/>
        <pc:sldMkLst>
          <pc:docMk/>
          <pc:sldMk cId="1269910967" sldId="262"/>
        </pc:sldMkLst>
        <pc:spChg chg="del">
          <ac:chgData name="Mital Gandhi" userId="9ecf69953e2744dc" providerId="LiveId" clId="{2B3DCEC2-0880-4239-9C93-2D2E999388EB}" dt="2018-11-05T14:32:08.286" v="4103"/>
          <ac:spMkLst>
            <pc:docMk/>
            <pc:sldMk cId="1269910967" sldId="262"/>
            <ac:spMk id="2" creationId="{040B0BA9-1CD8-4A97-8406-3C9AA81B49DB}"/>
          </ac:spMkLst>
        </pc:spChg>
        <pc:spChg chg="del">
          <ac:chgData name="Mital Gandhi" userId="9ecf69953e2744dc" providerId="LiveId" clId="{2B3DCEC2-0880-4239-9C93-2D2E999388EB}" dt="2018-11-05T14:32:08.286" v="4103"/>
          <ac:spMkLst>
            <pc:docMk/>
            <pc:sldMk cId="1269910967" sldId="262"/>
            <ac:spMk id="3" creationId="{F908CC61-20BF-429E-8DA2-C4280FC0DF9B}"/>
          </ac:spMkLst>
        </pc:spChg>
        <pc:spChg chg="del">
          <ac:chgData name="Mital Gandhi" userId="9ecf69953e2744dc" providerId="LiveId" clId="{2B3DCEC2-0880-4239-9C93-2D2E999388EB}" dt="2018-11-05T14:32:08.286" v="4103"/>
          <ac:spMkLst>
            <pc:docMk/>
            <pc:sldMk cId="1269910967" sldId="262"/>
            <ac:spMk id="4" creationId="{DD8A42C0-918F-4824-A425-FA5D81F5DBAB}"/>
          </ac:spMkLst>
        </pc:spChg>
        <pc:spChg chg="add mod">
          <ac:chgData name="Mital Gandhi" userId="9ecf69953e2744dc" providerId="LiveId" clId="{2B3DCEC2-0880-4239-9C93-2D2E999388EB}" dt="2018-11-05T14:32:37.392" v="4133" actId="1076"/>
          <ac:spMkLst>
            <pc:docMk/>
            <pc:sldMk cId="1269910967" sldId="262"/>
            <ac:spMk id="5" creationId="{E92B5909-DDB1-4B49-A62A-3DA5C1625216}"/>
          </ac:spMkLst>
        </pc:spChg>
        <pc:spChg chg="add mod">
          <ac:chgData name="Mital Gandhi" userId="9ecf69953e2744dc" providerId="LiveId" clId="{2B3DCEC2-0880-4239-9C93-2D2E999388EB}" dt="2018-11-05T14:32:08.286" v="4103"/>
          <ac:spMkLst>
            <pc:docMk/>
            <pc:sldMk cId="1269910967" sldId="262"/>
            <ac:spMk id="6" creationId="{ECBD3E3E-A550-47DB-BCC2-3018F572661D}"/>
          </ac:spMkLst>
        </pc:spChg>
        <pc:picChg chg="add del mod">
          <ac:chgData name="Mital Gandhi" userId="9ecf69953e2744dc" providerId="LiveId" clId="{2B3DCEC2-0880-4239-9C93-2D2E999388EB}" dt="2018-12-01T11:46:07.005" v="4180"/>
          <ac:picMkLst>
            <pc:docMk/>
            <pc:sldMk cId="1269910967" sldId="262"/>
            <ac:picMk id="2" creationId="{FFA0C2D3-1C46-45CC-A141-37423CF0DBDC}"/>
          </ac:picMkLst>
        </pc:picChg>
      </pc:sldChg>
    </pc:docChg>
  </pc:docChgLst>
  <pc:docChgLst>
    <pc:chgData name="Mital Gandhi" userId="9ecf69953e2744dc" providerId="LiveId" clId="{31193DA0-F1D7-433D-8980-B41EECBCC8DE}"/>
    <pc:docChg chg="undo custSel addSld delSld modSld">
      <pc:chgData name="Mital Gandhi" userId="9ecf69953e2744dc" providerId="LiveId" clId="{31193DA0-F1D7-433D-8980-B41EECBCC8DE}" dt="2018-11-01T15:21:07.944" v="1033" actId="20577"/>
      <pc:docMkLst>
        <pc:docMk/>
      </pc:docMkLst>
      <pc:sldChg chg="modSp">
        <pc:chgData name="Mital Gandhi" userId="9ecf69953e2744dc" providerId="LiveId" clId="{31193DA0-F1D7-433D-8980-B41EECBCC8DE}" dt="2018-11-01T14:33:36.816" v="3" actId="113"/>
        <pc:sldMkLst>
          <pc:docMk/>
          <pc:sldMk cId="576328821" sldId="257"/>
        </pc:sldMkLst>
        <pc:spChg chg="mod">
          <ac:chgData name="Mital Gandhi" userId="9ecf69953e2744dc" providerId="LiveId" clId="{31193DA0-F1D7-433D-8980-B41EECBCC8DE}" dt="2018-11-01T14:33:36.816" v="3" actId="113"/>
          <ac:spMkLst>
            <pc:docMk/>
            <pc:sldMk cId="576328821" sldId="257"/>
            <ac:spMk id="3" creationId="{186F5093-1088-4383-A03D-6AB86D2987EE}"/>
          </ac:spMkLst>
        </pc:spChg>
      </pc:sldChg>
      <pc:sldChg chg="addSp delSp modSp">
        <pc:chgData name="Mital Gandhi" userId="9ecf69953e2744dc" providerId="LiveId" clId="{31193DA0-F1D7-433D-8980-B41EECBCC8DE}" dt="2018-11-01T14:45:19.735" v="427"/>
        <pc:sldMkLst>
          <pc:docMk/>
          <pc:sldMk cId="3765200966" sldId="259"/>
        </pc:sldMkLst>
        <pc:spChg chg="mod">
          <ac:chgData name="Mital Gandhi" userId="9ecf69953e2744dc" providerId="LiveId" clId="{31193DA0-F1D7-433D-8980-B41EECBCC8DE}" dt="2018-11-01T14:34:50.027" v="24" actId="20577"/>
          <ac:spMkLst>
            <pc:docMk/>
            <pc:sldMk cId="3765200966" sldId="259"/>
            <ac:spMk id="2" creationId="{2A0D67BB-8B1A-4567-B0F7-BE15AF777970}"/>
          </ac:spMkLst>
        </pc:spChg>
        <pc:spChg chg="mod">
          <ac:chgData name="Mital Gandhi" userId="9ecf69953e2744dc" providerId="LiveId" clId="{31193DA0-F1D7-433D-8980-B41EECBCC8DE}" dt="2018-11-01T14:44:25.728" v="426" actId="20577"/>
          <ac:spMkLst>
            <pc:docMk/>
            <pc:sldMk cId="3765200966" sldId="259"/>
            <ac:spMk id="3" creationId="{E6D1DAEC-BE35-4083-BF97-1439E4E1CEC0}"/>
          </ac:spMkLst>
        </pc:spChg>
        <pc:spChg chg="del mod">
          <ac:chgData name="Mital Gandhi" userId="9ecf69953e2744dc" providerId="LiveId" clId="{31193DA0-F1D7-433D-8980-B41EECBCC8DE}" dt="2018-11-01T14:45:19.735" v="427"/>
          <ac:spMkLst>
            <pc:docMk/>
            <pc:sldMk cId="3765200966" sldId="259"/>
            <ac:spMk id="4" creationId="{3B81B338-2A43-4422-9FE9-6A4E1194A6B3}"/>
          </ac:spMkLst>
        </pc:spChg>
        <pc:picChg chg="add mod">
          <ac:chgData name="Mital Gandhi" userId="9ecf69953e2744dc" providerId="LiveId" clId="{31193DA0-F1D7-433D-8980-B41EECBCC8DE}" dt="2018-11-01T14:45:19.735" v="427"/>
          <ac:picMkLst>
            <pc:docMk/>
            <pc:sldMk cId="3765200966" sldId="259"/>
            <ac:picMk id="6" creationId="{03C41B27-9A9B-468A-B6C7-240D5DF8D9ED}"/>
          </ac:picMkLst>
        </pc:picChg>
      </pc:sldChg>
      <pc:sldChg chg="modSp add">
        <pc:chgData name="Mital Gandhi" userId="9ecf69953e2744dc" providerId="LiveId" clId="{31193DA0-F1D7-433D-8980-B41EECBCC8DE}" dt="2018-11-01T15:21:07.944" v="1033" actId="20577"/>
        <pc:sldMkLst>
          <pc:docMk/>
          <pc:sldMk cId="564209599" sldId="260"/>
        </pc:sldMkLst>
        <pc:spChg chg="mod">
          <ac:chgData name="Mital Gandhi" userId="9ecf69953e2744dc" providerId="LiveId" clId="{31193DA0-F1D7-433D-8980-B41EECBCC8DE}" dt="2018-11-01T15:02:23.717" v="488" actId="20577"/>
          <ac:spMkLst>
            <pc:docMk/>
            <pc:sldMk cId="564209599" sldId="260"/>
            <ac:spMk id="2" creationId="{E7F11C71-B595-4376-B0DE-B32655B990B4}"/>
          </ac:spMkLst>
        </pc:spChg>
        <pc:spChg chg="mod">
          <ac:chgData name="Mital Gandhi" userId="9ecf69953e2744dc" providerId="LiveId" clId="{31193DA0-F1D7-433D-8980-B41EECBCC8DE}" dt="2018-11-01T15:21:07.944" v="1033" actId="20577"/>
          <ac:spMkLst>
            <pc:docMk/>
            <pc:sldMk cId="564209599" sldId="260"/>
            <ac:spMk id="3" creationId="{9BC0C380-CD76-4E45-A9BB-A2FA1389F0A6}"/>
          </ac:spMkLst>
        </pc:spChg>
        <pc:spChg chg="mod">
          <ac:chgData name="Mital Gandhi" userId="9ecf69953e2744dc" providerId="LiveId" clId="{31193DA0-F1D7-433D-8980-B41EECBCC8DE}" dt="2018-11-01T15:20:55.974" v="1028" actId="27636"/>
          <ac:spMkLst>
            <pc:docMk/>
            <pc:sldMk cId="564209599" sldId="260"/>
            <ac:spMk id="4" creationId="{936DF79A-2EE9-4096-B713-C2D295725C8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2T09:52:45.520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gnorePressure" value="1"/>
      <inkml:brushProperty name="inkEffects" value="ocean"/>
      <inkml:brushProperty name="anchorX" value="-14193.01758"/>
      <inkml:brushProperty name="anchorY" value="-18379.00781"/>
      <inkml:brushProperty name="scaleFactor" value="0.5"/>
    </inkml:brush>
  </inkml:definitions>
  <inkml:trace contextRef="#ctx0" brushRef="#br0">0 4,'0'0,"0"-3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07EE8-01C7-417E-8EB8-BE41639AB711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9A435-EBEF-45A1-8D84-FABC98618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10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9A435-EBEF-45A1-8D84-FABC986183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4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1FD8-B95E-413C-B4DC-9DDFC9B594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TUDOR SPORTS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15C9C-B742-4362-9C7B-AEDA893C2A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Ishaan Gandhi  </a:t>
            </a:r>
          </a:p>
        </p:txBody>
      </p:sp>
    </p:spTree>
    <p:extLst>
      <p:ext uri="{BB962C8B-B14F-4D97-AF65-F5344CB8AC3E}">
        <p14:creationId xmlns:p14="http://schemas.microsoft.com/office/powerpoint/2010/main" val="409230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2"/>
    </mc:Choice>
    <mc:Fallback>
      <p:transition spd="slow" advTm="128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5093-1088-4383-A03D-6AB86D29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742046"/>
            <a:ext cx="8825659" cy="3416300"/>
          </a:xfrm>
        </p:spPr>
        <p:txBody>
          <a:bodyPr/>
          <a:lstStyle/>
          <a:p>
            <a:r>
              <a:rPr lang="en-GB" sz="2400" b="1" dirty="0"/>
              <a:t>Football</a:t>
            </a:r>
          </a:p>
          <a:p>
            <a:r>
              <a:rPr lang="en-GB" sz="2400" b="1" dirty="0"/>
              <a:t>Bear Baiting</a:t>
            </a:r>
          </a:p>
          <a:p>
            <a:r>
              <a:rPr lang="en-GB" sz="2400" b="1" dirty="0"/>
              <a:t>Jousting</a:t>
            </a:r>
          </a:p>
          <a:p>
            <a:r>
              <a:rPr lang="en-GB" sz="2400" b="1" dirty="0"/>
              <a:t>Tennis</a:t>
            </a:r>
          </a:p>
          <a:p>
            <a:pPr marL="0" indent="0">
              <a:buNone/>
            </a:pPr>
            <a:endParaRPr lang="en-GB" sz="2400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840253-86D0-426B-A176-D80933FF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08" y="773545"/>
            <a:ext cx="8761413" cy="1350432"/>
          </a:xfrm>
        </p:spPr>
        <p:txBody>
          <a:bodyPr/>
          <a:lstStyle/>
          <a:p>
            <a:r>
              <a:rPr lang="en-GB" dirty="0"/>
              <a:t>Tudor Sports </a:t>
            </a:r>
          </a:p>
        </p:txBody>
      </p:sp>
    </p:spTree>
    <p:extLst>
      <p:ext uri="{BB962C8B-B14F-4D97-AF65-F5344CB8AC3E}">
        <p14:creationId xmlns:p14="http://schemas.microsoft.com/office/powerpoint/2010/main" val="57632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46"/>
    </mc:Choice>
    <mc:Fallback>
      <p:transition spd="slow" advTm="89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D441-86FB-444D-BA7E-E00E8CEB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5" y="973668"/>
            <a:ext cx="7906412" cy="706964"/>
          </a:xfrm>
        </p:spPr>
        <p:txBody>
          <a:bodyPr/>
          <a:lstStyle/>
          <a:p>
            <a:r>
              <a:rPr lang="en-GB" dirty="0"/>
              <a:t>Tudor Football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2DB69-E60B-4448-8B44-EFB638A3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287" y="2445044"/>
            <a:ext cx="6395340" cy="4078140"/>
          </a:xfrm>
        </p:spPr>
        <p:txBody>
          <a:bodyPr>
            <a:normAutofit/>
          </a:bodyPr>
          <a:lstStyle/>
          <a:p>
            <a:r>
              <a:rPr lang="en-GB" dirty="0"/>
              <a:t>This was popular even back in Tudor times.</a:t>
            </a:r>
          </a:p>
          <a:p>
            <a:r>
              <a:rPr lang="en-GB" dirty="0"/>
              <a:t>The number of players was not limited in each team. Sometimes one entire village or town would play against another.</a:t>
            </a:r>
          </a:p>
          <a:p>
            <a:r>
              <a:rPr lang="en-GB" dirty="0"/>
              <a:t>The goal posts were not found at either end of  pitch. In Tudor times the goals might be a mile apart!  </a:t>
            </a:r>
          </a:p>
          <a:p>
            <a:r>
              <a:rPr lang="en-GB" dirty="0"/>
              <a:t>The ball could be kicked, but it could also be carried and thrown.</a:t>
            </a:r>
          </a:p>
          <a:p>
            <a:r>
              <a:rPr lang="en-GB" dirty="0"/>
              <a:t>A similar football game is played every year on Shrove Tuesday at Ashbourne, Derbyshire.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AFAA87-850C-4C38-A753-058B7E3DD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7142" y="2445044"/>
            <a:ext cx="3787276" cy="3188041"/>
          </a:xfrm>
        </p:spPr>
      </p:pic>
    </p:spTree>
    <p:extLst>
      <p:ext uri="{BB962C8B-B14F-4D97-AF65-F5344CB8AC3E}">
        <p14:creationId xmlns:p14="http://schemas.microsoft.com/office/powerpoint/2010/main" val="243808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46"/>
    </mc:Choice>
    <mc:Fallback>
      <p:transition spd="slow" advTm="378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67BB-8B1A-4567-B0F7-BE15AF77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58" y="973668"/>
            <a:ext cx="8950209" cy="706964"/>
          </a:xfrm>
        </p:spPr>
        <p:txBody>
          <a:bodyPr/>
          <a:lstStyle/>
          <a:p>
            <a:r>
              <a:rPr lang="en-GB" dirty="0"/>
              <a:t>Bear Baiting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DAEC-BE35-4083-BF97-1439E4E1C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Popular with poor and rich people.</a:t>
            </a:r>
          </a:p>
          <a:p>
            <a:r>
              <a:rPr lang="en-GB" dirty="0"/>
              <a:t>Bear baiting was considered a cruel sport and was banned in 1585.</a:t>
            </a:r>
          </a:p>
          <a:p>
            <a:r>
              <a:rPr lang="en-GB" dirty="0"/>
              <a:t>The sport involved a bear being chained to a wooden post in the centre of a ring. </a:t>
            </a:r>
          </a:p>
          <a:p>
            <a:r>
              <a:rPr lang="en-GB" dirty="0"/>
              <a:t>A group of dogs would then be released attacking the bear and trying to kill it by biting its throat. </a:t>
            </a:r>
          </a:p>
          <a:p>
            <a:r>
              <a:rPr lang="en-GB" dirty="0"/>
              <a:t>Both Henry VIII and Elizabeth I enjoyed watching this sport. </a:t>
            </a:r>
          </a:p>
        </p:txBody>
      </p:sp>
      <p:pic>
        <p:nvPicPr>
          <p:cNvPr id="8" name="LZDV5644">
            <a:hlinkClick r:id="" action="ppaction://media"/>
            <a:extLst>
              <a:ext uri="{FF2B5EF4-FFF2-40B4-BE49-F238E27FC236}">
                <a16:creationId xmlns:a16="http://schemas.microsoft.com/office/drawing/2014/main" id="{8CC4157C-F57B-466C-9EB6-977B4198B7F4}"/>
              </a:ext>
            </a:extLst>
          </p:cNvPr>
          <p:cNvPicPr>
            <a:picLocks noGrp="1" noChangeAspect="1"/>
          </p:cNvPicPr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8713" y="2954338"/>
            <a:ext cx="4824412" cy="27130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20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4"/>
    </mc:Choice>
    <mc:Fallback>
      <p:transition spd="slow" advTm="7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922" objId="4"/>
        <p14:stopEvt time="7264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1C71-B595-4376-B0DE-B32655B9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Jousting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0C380-CD76-4E45-A9BB-A2FA1389F0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Jousting was the most prestigious sport in Tudor England. Only the upper classes were allowed to take part in jousting.</a:t>
            </a:r>
          </a:p>
          <a:p>
            <a:r>
              <a:rPr lang="en-GB" dirty="0"/>
              <a:t>It was even common for a young King Henry VIII to take part in larger competitions.</a:t>
            </a:r>
          </a:p>
          <a:p>
            <a:r>
              <a:rPr lang="en-GB" dirty="0"/>
              <a:t>Jousting involved two armoured knights separated by a four foot high wooden barrier. Each knight carried a lance and the objective was to knock your opponent of their horse.</a:t>
            </a:r>
          </a:p>
        </p:txBody>
      </p:sp>
      <p:pic>
        <p:nvPicPr>
          <p:cNvPr id="6" name="KYNG8525">
            <a:hlinkClick r:id="" action="ppaction://media"/>
            <a:extLst>
              <a:ext uri="{FF2B5EF4-FFF2-40B4-BE49-F238E27FC236}">
                <a16:creationId xmlns:a16="http://schemas.microsoft.com/office/drawing/2014/main" id="{A338F61F-F25B-4202-97D6-5513AECD52BB}"/>
              </a:ext>
            </a:extLst>
          </p:cNvPr>
          <p:cNvPicPr>
            <a:picLocks noGrp="1" noChangeAspect="1"/>
          </p:cNvPicPr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603500"/>
            <a:ext cx="5146964" cy="312189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20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41"/>
    </mc:Choice>
    <mc:Fallback>
      <p:transition spd="slow" advTm="10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80" objId="6"/>
        <p14:stopEvt time="7639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008A-51B1-4495-A8E4-079592FA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Tudor Tennis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2555-687D-4335-B569-B59A6EA6D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2204" y="2372264"/>
            <a:ext cx="4737908" cy="3647537"/>
          </a:xfrm>
        </p:spPr>
        <p:txBody>
          <a:bodyPr>
            <a:normAutofit/>
          </a:bodyPr>
          <a:lstStyle/>
          <a:p>
            <a:r>
              <a:rPr lang="en-GB" dirty="0"/>
              <a:t>Tennis is one the oldest of all racquet sports.</a:t>
            </a:r>
          </a:p>
          <a:p>
            <a:r>
              <a:rPr lang="en-GB" dirty="0"/>
              <a:t>During the Tudor times it was played indoors in a large room with a net.  Like we play tennis today, players had to hit the ball over the net.</a:t>
            </a:r>
          </a:p>
          <a:p>
            <a:r>
              <a:rPr lang="en-GB" dirty="0"/>
              <a:t>Henry VIII enjoyed the sport so much he had a court built for himself at Hampton Court in 1530 and he would spend huge amounts of times within its four walls. 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82EB9-5402-4F51-B74D-E51F802C9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6211890" y="2372263"/>
            <a:ext cx="4825159" cy="364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                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79FD003-5C7E-4EB5-8E13-E56FD2B3D519}"/>
                  </a:ext>
                </a:extLst>
              </p14:cNvPr>
              <p14:cNvContentPartPr/>
              <p14:nvPr/>
            </p14:nvContentPartPr>
            <p14:xfrm>
              <a:off x="-267704" y="153489"/>
              <a:ext cx="360" cy="1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79FD003-5C7E-4EB5-8E13-E56FD2B3D5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6704" y="144849"/>
                <a:ext cx="18000" cy="19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DC0EBC8-EA7D-4830-9CAB-A7FADE2C6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258" y="2576945"/>
            <a:ext cx="3836572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0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8"/>
    </mc:Choice>
    <mc:Fallback>
      <p:transition spd="slow" advTm="13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B5909-DDB1-4B49-A62A-3DA5C1625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655" y="1109133"/>
            <a:ext cx="8825658" cy="2677648"/>
          </a:xfrm>
        </p:spPr>
        <p:txBody>
          <a:bodyPr/>
          <a:lstStyle/>
          <a:p>
            <a:r>
              <a:rPr lang="en-GB" dirty="0"/>
              <a:t>              THE END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CBD3E3E-A550-47DB-BCC2-3018F5726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1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5"/>
    </mc:Choice>
    <mc:Fallback>
      <p:transition spd="slow" advTm="678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4780</TotalTime>
  <Words>323</Words>
  <Application>Microsoft Office PowerPoint</Application>
  <PresentationFormat>Widescreen</PresentationFormat>
  <Paragraphs>31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TUDOR SPORTS</vt:lpstr>
      <vt:lpstr>Tudor Sports </vt:lpstr>
      <vt:lpstr>Tudor Football</vt:lpstr>
      <vt:lpstr>Bear Baiting</vt:lpstr>
      <vt:lpstr>Jousting</vt:lpstr>
      <vt:lpstr>Tudor Tennis </vt:lpstr>
      <vt:lpstr>          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TUDOR SPORTS</dc:title>
  <dc:creator>Mital Gandhi</dc:creator>
  <cp:lastModifiedBy>Mital Gandhi</cp:lastModifiedBy>
  <cp:revision>8</cp:revision>
  <dcterms:created xsi:type="dcterms:W3CDTF">2018-11-01T13:33:27Z</dcterms:created>
  <dcterms:modified xsi:type="dcterms:W3CDTF">2018-12-01T13:18:42Z</dcterms:modified>
</cp:coreProperties>
</file>